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5525" r:id="rId2"/>
  </p:sldMasterIdLst>
  <p:notesMasterIdLst>
    <p:notesMasterId r:id="rId22"/>
  </p:notesMasterIdLst>
  <p:sldIdLst>
    <p:sldId id="8714" r:id="rId3"/>
    <p:sldId id="8715" r:id="rId4"/>
    <p:sldId id="8705" r:id="rId5"/>
    <p:sldId id="8706" r:id="rId6"/>
    <p:sldId id="433" r:id="rId7"/>
    <p:sldId id="434" r:id="rId8"/>
    <p:sldId id="375" r:id="rId9"/>
    <p:sldId id="436" r:id="rId10"/>
    <p:sldId id="437" r:id="rId11"/>
    <p:sldId id="8709" r:id="rId12"/>
    <p:sldId id="8710" r:id="rId13"/>
    <p:sldId id="8711" r:id="rId14"/>
    <p:sldId id="8712" r:id="rId15"/>
    <p:sldId id="8713" r:id="rId16"/>
    <p:sldId id="8716" r:id="rId17"/>
    <p:sldId id="445" r:id="rId18"/>
    <p:sldId id="456" r:id="rId19"/>
    <p:sldId id="457" r:id="rId20"/>
    <p:sldId id="8717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FFFF00"/>
    <a:srgbClr val="0033CC"/>
    <a:srgbClr val="CC3300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73" autoAdjust="0"/>
  </p:normalViewPr>
  <p:slideViewPr>
    <p:cSldViewPr>
      <p:cViewPr varScale="1">
        <p:scale>
          <a:sx n="64" d="100"/>
          <a:sy n="64" d="100"/>
        </p:scale>
        <p:origin x="10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96CEA7-E2FF-483B-A37A-BDF0C44BC6A6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F08695-A5B7-4199-BD83-1A6AEA607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2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D8384E3-FBEE-40C9-A116-F800CA9A6652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193E3-A8DA-4B59-871F-A3E21EA6573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78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EE193E3-A8DA-4B59-871F-A3E21EA65736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A138E-2769-4566-8B58-FB7D6CA5552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823E5-30CC-43B3-800D-0EDB1E52CD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4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3A84-0B32-4CD7-9EBE-BC078A712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4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676D1-4670-46C2-9BB2-CA64D6013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35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3007-3941-4226-B47C-A8A61710A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63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25ED2-AA56-4BCB-99A6-C1B635041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5402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DA20-AA4D-400A-A5B6-148933A1F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25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0754-37FE-4EC2-A12C-1EF939BE5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064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D1AF-3574-4041-9525-99444B3F8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026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1CBEE-E77D-4F05-AAAD-96334EEC2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57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75947-09B6-4839-939A-2EAB1944A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828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FB32B-E3DA-4072-9A5A-66F112065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16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088B-FD54-446A-814D-06CD4F0A1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5520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F081-F61D-4C3E-BA25-0C3B5397F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2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C7A5-B9B7-4E89-AF22-0875C1433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1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BCE8-59E4-4ABA-9D8C-E18A3DD4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284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F3271-5192-4CDD-A793-6E62CE4F2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4471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7764-7E0C-4633-B0F5-CC9F7277B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718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258F-2CB2-4DAF-B4EE-A6426E947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20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49EB-899B-4C76-B958-5B5544F87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333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57A9-5DAE-4A73-B5D6-7B98967CD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771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141E-FFEA-4B64-8A36-3A6B2AE55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963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8E323-C940-459A-82B3-1904DC251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8411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A80A-47BE-40D5-AE8C-6F081EB36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4022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BA9C1F6-9BE4-49FA-A9D8-494981D95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3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89CA-195F-4386-A7BD-4D32F6F50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849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4DE-BEA0-4944-91D0-26609C53B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01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42BA88C-7DD3-4DC3-B9B9-6675AF59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3643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A54C56E-B249-4E7F-8279-B0D67DBE5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399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2848C-1AD5-4A5A-BF7F-295186B4E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410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F567F-3973-4FAC-A2DB-25FA91DE5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8558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8194DA-7A51-4E29-9C52-D2CE707FF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395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94CE030-A8F1-43AC-A895-E3DBB1387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714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4BE60EE-2813-45A3-9806-914EB6864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047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5BBF4A6-AC39-4C1F-83CE-DA867F2C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DB02722-F781-4CD5-A0CB-ABFF379B62C5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21357"/>
      </p:ext>
    </p:extLst>
  </p:cSld>
  <p:clrMapOvr>
    <a:masterClrMapping/>
  </p:clrMapOvr>
  <p:transition>
    <p:cut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A2DB5BA-45B7-47D3-BC78-52A0D1CFE2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0628D97-D287-45F8-904A-6936CEEB1D69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46620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8A5C6-3F4C-4264-820D-3BF0DD229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53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536E83F-3E40-4816-9C8D-50D3DC2CB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F600F16-BDB9-43B8-ACB7-60417C92BA4D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357661"/>
      </p:ext>
    </p:extLst>
  </p:cSld>
  <p:clrMapOvr>
    <a:masterClrMapping/>
  </p:clrMapOvr>
  <p:transition>
    <p:cut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D43DE35-2DB8-4E0A-A70D-13B15D05AE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5EB4429-472B-4855-BEB4-286DCBCC0F24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63888"/>
      </p:ext>
    </p:extLst>
  </p:cSld>
  <p:clrMapOvr>
    <a:masterClrMapping/>
  </p:clrMapOvr>
  <p:transition>
    <p:cut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A6B71A7-4F8B-4293-800F-56C9238CD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2B3DE6C-0A16-4682-9BCC-0F515C6CE2F8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974060"/>
      </p:ext>
    </p:extLst>
  </p:cSld>
  <p:clrMapOvr>
    <a:masterClrMapping/>
  </p:clrMapOvr>
  <p:transition>
    <p:cut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B29B605-DE2B-40BC-AC7F-75F768C87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2D6F6C3-268D-4F1D-B434-C4902EE8F34F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05911"/>
      </p:ext>
    </p:extLst>
  </p:cSld>
  <p:clrMapOvr>
    <a:masterClrMapping/>
  </p:clrMapOvr>
  <p:transition>
    <p:cut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AB26383-4F43-4322-91A3-016FD6C0AA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77D1A8-AFBA-4B42-A645-53313EB0CB9D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90325"/>
      </p:ext>
    </p:extLst>
  </p:cSld>
  <p:clrMapOvr>
    <a:masterClrMapping/>
  </p:clrMapOvr>
  <p:transition>
    <p:cut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B2E4585-1957-4C41-A62B-359C75939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ABA5B716-076C-4D10-8D80-9A7D44B93F2A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97672"/>
      </p:ext>
    </p:extLst>
  </p:cSld>
  <p:clrMapOvr>
    <a:masterClrMapping/>
  </p:clrMapOvr>
  <p:transition>
    <p:cut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33DE339-C6C7-4A64-A4B3-43C031C3D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748D376-0E0C-48A5-B206-71D5DD6998DA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52750"/>
      </p:ext>
    </p:extLst>
  </p:cSld>
  <p:clrMapOvr>
    <a:masterClrMapping/>
  </p:clrMapOvr>
  <p:transition>
    <p:cut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22E8238-BC6E-4492-A6E2-4BCEFD038D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9449D2F-C795-450B-B230-280C89830D7A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324588"/>
      </p:ext>
    </p:extLst>
  </p:cSld>
  <p:clrMapOvr>
    <a:masterClrMapping/>
  </p:clrMapOvr>
  <p:transition>
    <p:cut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2EECD0D-4014-4E5A-96C9-EEF7895EA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455E503-2F40-4F65-B68C-3E18CB3A2C34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06002"/>
      </p:ext>
    </p:extLst>
  </p:cSld>
  <p:clrMapOvr>
    <a:masterClrMapping/>
  </p:clrMapOvr>
  <p:transition>
    <p:cut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96CB93EE-E43C-465D-8F52-3D2E028A599B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9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D4DF-9DB8-491A-AE3A-1A94FA286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610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/>
          </p:cNvGrpSpPr>
          <p:nvPr userDrawn="1"/>
        </p:nvGrpSpPr>
        <p:grpSpPr bwMode="auto">
          <a:xfrm>
            <a:off x="-33867" y="-468313"/>
            <a:ext cx="12225867" cy="2611438"/>
            <a:chOff x="-25400" y="-351206"/>
            <a:chExt cx="9169400" cy="1958976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432675" y="561607"/>
              <a:ext cx="347663" cy="338138"/>
            </a:xfrm>
            <a:custGeom>
              <a:avLst/>
              <a:gdLst>
                <a:gd name="T0" fmla="*/ 2147483646 w 127"/>
                <a:gd name="T1" fmla="*/ 2147483646 h 123"/>
                <a:gd name="T2" fmla="*/ 2147483646 w 127"/>
                <a:gd name="T3" fmla="*/ 2147483646 h 123"/>
                <a:gd name="T4" fmla="*/ 2147483646 w 127"/>
                <a:gd name="T5" fmla="*/ 2147483646 h 123"/>
                <a:gd name="T6" fmla="*/ 2147483646 w 127"/>
                <a:gd name="T7" fmla="*/ 2147483646 h 123"/>
                <a:gd name="T8" fmla="*/ 2147483646 w 127"/>
                <a:gd name="T9" fmla="*/ 2147483646 h 123"/>
                <a:gd name="T10" fmla="*/ 2147483646 w 127"/>
                <a:gd name="T11" fmla="*/ 2147483646 h 123"/>
                <a:gd name="T12" fmla="*/ 2147483646 w 127"/>
                <a:gd name="T13" fmla="*/ 2147483646 h 123"/>
                <a:gd name="T14" fmla="*/ 2147483646 w 127"/>
                <a:gd name="T15" fmla="*/ 2147483646 h 123"/>
                <a:gd name="T16" fmla="*/ 2147483646 w 127"/>
                <a:gd name="T17" fmla="*/ 2147483646 h 123"/>
                <a:gd name="T18" fmla="*/ 2147483646 w 127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2147483646 w 128"/>
                <a:gd name="T1" fmla="*/ 2147483646 h 123"/>
                <a:gd name="T2" fmla="*/ 2147483646 w 128"/>
                <a:gd name="T3" fmla="*/ 2147483646 h 123"/>
                <a:gd name="T4" fmla="*/ 2147483646 w 128"/>
                <a:gd name="T5" fmla="*/ 2147483646 h 123"/>
                <a:gd name="T6" fmla="*/ 2147483646 w 128"/>
                <a:gd name="T7" fmla="*/ 2147483646 h 123"/>
                <a:gd name="T8" fmla="*/ 2147483646 w 128"/>
                <a:gd name="T9" fmla="*/ 2147483646 h 123"/>
                <a:gd name="T10" fmla="*/ 2147483646 w 128"/>
                <a:gd name="T11" fmla="*/ 2147483646 h 123"/>
                <a:gd name="T12" fmla="*/ 2147483646 w 128"/>
                <a:gd name="T13" fmla="*/ 2147483646 h 123"/>
                <a:gd name="T14" fmla="*/ 2147483646 w 128"/>
                <a:gd name="T15" fmla="*/ 2147483646 h 123"/>
                <a:gd name="T16" fmla="*/ 2147483646 w 128"/>
                <a:gd name="T17" fmla="*/ 2147483646 h 123"/>
                <a:gd name="T18" fmla="*/ 2147483646 w 128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2147483646 w 95"/>
                <a:gd name="T1" fmla="*/ 2147483646 h 108"/>
                <a:gd name="T2" fmla="*/ 2147483646 w 95"/>
                <a:gd name="T3" fmla="*/ 2147483646 h 108"/>
                <a:gd name="T4" fmla="*/ 2147483646 w 95"/>
                <a:gd name="T5" fmla="*/ 2147483646 h 108"/>
                <a:gd name="T6" fmla="*/ 2147483646 w 95"/>
                <a:gd name="T7" fmla="*/ 2147483646 h 108"/>
                <a:gd name="T8" fmla="*/ 2147483646 w 95"/>
                <a:gd name="T9" fmla="*/ 2147483646 h 108"/>
                <a:gd name="T10" fmla="*/ 2147483646 w 95"/>
                <a:gd name="T11" fmla="*/ 2147483646 h 108"/>
                <a:gd name="T12" fmla="*/ 2147483646 w 95"/>
                <a:gd name="T13" fmla="*/ 2147483646 h 108"/>
                <a:gd name="T14" fmla="*/ 2147483646 w 95"/>
                <a:gd name="T15" fmla="*/ 2147483646 h 108"/>
                <a:gd name="T16" fmla="*/ 2147483646 w 95"/>
                <a:gd name="T17" fmla="*/ 2147483646 h 108"/>
                <a:gd name="T18" fmla="*/ 2147483646 w 95"/>
                <a:gd name="T19" fmla="*/ 2147483646 h 108"/>
                <a:gd name="T20" fmla="*/ 2147483646 w 95"/>
                <a:gd name="T21" fmla="*/ 2147483646 h 108"/>
                <a:gd name="T22" fmla="*/ 2147483646 w 95"/>
                <a:gd name="T23" fmla="*/ 2147483646 h 108"/>
                <a:gd name="T24" fmla="*/ 2147483646 w 95"/>
                <a:gd name="T25" fmla="*/ 2147483646 h 108"/>
                <a:gd name="T26" fmla="*/ 2147483646 w 95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2147483646 w 67"/>
                <a:gd name="T1" fmla="*/ 0 h 71"/>
                <a:gd name="T2" fmla="*/ 2147483646 w 67"/>
                <a:gd name="T3" fmla="*/ 0 h 71"/>
                <a:gd name="T4" fmla="*/ 2147483646 w 67"/>
                <a:gd name="T5" fmla="*/ 0 h 71"/>
                <a:gd name="T6" fmla="*/ 2147483646 w 67"/>
                <a:gd name="T7" fmla="*/ 2147483646 h 71"/>
                <a:gd name="T8" fmla="*/ 2147483646 w 67"/>
                <a:gd name="T9" fmla="*/ 0 h 71"/>
                <a:gd name="T10" fmla="*/ 2147483646 w 67"/>
                <a:gd name="T11" fmla="*/ 0 h 71"/>
                <a:gd name="T12" fmla="*/ 2147483646 w 67"/>
                <a:gd name="T13" fmla="*/ 2147483646 h 71"/>
                <a:gd name="T14" fmla="*/ 2147483646 w 67"/>
                <a:gd name="T15" fmla="*/ 2147483646 h 71"/>
                <a:gd name="T16" fmla="*/ 2147483646 w 67"/>
                <a:gd name="T17" fmla="*/ 2147483646 h 71"/>
                <a:gd name="T18" fmla="*/ 2147483646 w 67"/>
                <a:gd name="T19" fmla="*/ 2147483646 h 71"/>
                <a:gd name="T20" fmla="*/ 2147483646 w 6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8763000" y="179019"/>
              <a:ext cx="381000" cy="493713"/>
            </a:xfrm>
            <a:custGeom>
              <a:avLst/>
              <a:gdLst>
                <a:gd name="T0" fmla="*/ 2147483646 w 139"/>
                <a:gd name="T1" fmla="*/ 2147483646 h 179"/>
                <a:gd name="T2" fmla="*/ 2147483646 w 139"/>
                <a:gd name="T3" fmla="*/ 0 h 179"/>
                <a:gd name="T4" fmla="*/ 2147483646 w 139"/>
                <a:gd name="T5" fmla="*/ 2147483646 h 179"/>
                <a:gd name="T6" fmla="*/ 2147483646 w 139"/>
                <a:gd name="T7" fmla="*/ 2147483646 h 179"/>
                <a:gd name="T8" fmla="*/ 2147483646 w 139"/>
                <a:gd name="T9" fmla="*/ 2147483646 h 179"/>
                <a:gd name="T10" fmla="*/ 2147483646 w 139"/>
                <a:gd name="T11" fmla="*/ 2147483646 h 179"/>
                <a:gd name="T12" fmla="*/ 2147483646 w 139"/>
                <a:gd name="T13" fmla="*/ 2147483646 h 179"/>
                <a:gd name="T14" fmla="*/ 2147483646 w 139"/>
                <a:gd name="T15" fmla="*/ 2147483646 h 179"/>
                <a:gd name="T16" fmla="*/ 2147483646 w 139"/>
                <a:gd name="T17" fmla="*/ 2147483646 h 179"/>
                <a:gd name="T18" fmla="*/ 2147483646 w 139"/>
                <a:gd name="T19" fmla="*/ 2147483646 h 179"/>
                <a:gd name="T20" fmla="*/ 2147483646 w 139"/>
                <a:gd name="T21" fmla="*/ 2147483646 h 179"/>
                <a:gd name="T22" fmla="*/ 2147483646 w 139"/>
                <a:gd name="T23" fmla="*/ 2147483646 h 179"/>
                <a:gd name="T24" fmla="*/ 2147483646 w 139"/>
                <a:gd name="T25" fmla="*/ 2147483646 h 179"/>
                <a:gd name="T26" fmla="*/ 2147483646 w 139"/>
                <a:gd name="T27" fmla="*/ 2147483646 h 179"/>
                <a:gd name="T28" fmla="*/ 2147483646 w 139"/>
                <a:gd name="T29" fmla="*/ 2147483646 h 179"/>
                <a:gd name="T30" fmla="*/ 2147483646 w 139"/>
                <a:gd name="T31" fmla="*/ 2147483646 h 1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6481763" y="839420"/>
              <a:ext cx="392113" cy="484188"/>
            </a:xfrm>
            <a:custGeom>
              <a:avLst/>
              <a:gdLst>
                <a:gd name="T0" fmla="*/ 2147483646 w 143"/>
                <a:gd name="T1" fmla="*/ 2147483646 h 176"/>
                <a:gd name="T2" fmla="*/ 2147483646 w 143"/>
                <a:gd name="T3" fmla="*/ 2147483646 h 176"/>
                <a:gd name="T4" fmla="*/ 2147483646 w 143"/>
                <a:gd name="T5" fmla="*/ 2147483646 h 176"/>
                <a:gd name="T6" fmla="*/ 2147483646 w 143"/>
                <a:gd name="T7" fmla="*/ 2147483646 h 176"/>
                <a:gd name="T8" fmla="*/ 2147483646 w 143"/>
                <a:gd name="T9" fmla="*/ 2147483646 h 176"/>
                <a:gd name="T10" fmla="*/ 2147483646 w 143"/>
                <a:gd name="T11" fmla="*/ 2147483646 h 176"/>
                <a:gd name="T12" fmla="*/ 2147483646 w 143"/>
                <a:gd name="T13" fmla="*/ 2147483646 h 176"/>
                <a:gd name="T14" fmla="*/ 2147483646 w 143"/>
                <a:gd name="T15" fmla="*/ 2147483646 h 176"/>
                <a:gd name="T16" fmla="*/ 2147483646 w 143"/>
                <a:gd name="T17" fmla="*/ 2147483646 h 176"/>
                <a:gd name="T18" fmla="*/ 2147483646 w 143"/>
                <a:gd name="T19" fmla="*/ 2147483646 h 176"/>
                <a:gd name="T20" fmla="*/ 2147483646 w 143"/>
                <a:gd name="T21" fmla="*/ 2147483646 h 176"/>
                <a:gd name="T22" fmla="*/ 2147483646 w 143"/>
                <a:gd name="T23" fmla="*/ 2147483646 h 176"/>
                <a:gd name="T24" fmla="*/ 2147483646 w 143"/>
                <a:gd name="T25" fmla="*/ 2147483646 h 176"/>
                <a:gd name="T26" fmla="*/ 2147483646 w 143"/>
                <a:gd name="T27" fmla="*/ 2147483646 h 176"/>
                <a:gd name="T28" fmla="*/ 2147483646 w 143"/>
                <a:gd name="T29" fmla="*/ 2147483646 h 176"/>
                <a:gd name="T30" fmla="*/ 2147483646 w 143"/>
                <a:gd name="T31" fmla="*/ 2147483646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053013" y="1068020"/>
              <a:ext cx="795338" cy="539750"/>
            </a:xfrm>
            <a:custGeom>
              <a:avLst/>
              <a:gdLst>
                <a:gd name="T0" fmla="*/ 2147483646 w 290"/>
                <a:gd name="T1" fmla="*/ 2147483646 h 196"/>
                <a:gd name="T2" fmla="*/ 2147483646 w 290"/>
                <a:gd name="T3" fmla="*/ 2147483646 h 196"/>
                <a:gd name="T4" fmla="*/ 2147483646 w 290"/>
                <a:gd name="T5" fmla="*/ 2147483646 h 196"/>
                <a:gd name="T6" fmla="*/ 2147483646 w 290"/>
                <a:gd name="T7" fmla="*/ 2147483646 h 196"/>
                <a:gd name="T8" fmla="*/ 2147483646 w 290"/>
                <a:gd name="T9" fmla="*/ 2147483646 h 196"/>
                <a:gd name="T10" fmla="*/ 2147483646 w 290"/>
                <a:gd name="T11" fmla="*/ 2147483646 h 196"/>
                <a:gd name="T12" fmla="*/ 2147483646 w 290"/>
                <a:gd name="T13" fmla="*/ 2147483646 h 196"/>
                <a:gd name="T14" fmla="*/ 2147483646 w 290"/>
                <a:gd name="T15" fmla="*/ 2147483646 h 196"/>
                <a:gd name="T16" fmla="*/ 2147483646 w 290"/>
                <a:gd name="T17" fmla="*/ 2147483646 h 196"/>
                <a:gd name="T18" fmla="*/ 2147483646 w 290"/>
                <a:gd name="T19" fmla="*/ 2147483646 h 196"/>
                <a:gd name="T20" fmla="*/ 2147483646 w 290"/>
                <a:gd name="T21" fmla="*/ 2147483646 h 196"/>
                <a:gd name="T22" fmla="*/ 2147483646 w 290"/>
                <a:gd name="T23" fmla="*/ 2147483646 h 196"/>
                <a:gd name="T24" fmla="*/ 2147483646 w 290"/>
                <a:gd name="T25" fmla="*/ 2147483646 h 196"/>
                <a:gd name="T26" fmla="*/ 2147483646 w 290"/>
                <a:gd name="T27" fmla="*/ 2147483646 h 196"/>
                <a:gd name="T28" fmla="*/ 2147483646 w 290"/>
                <a:gd name="T29" fmla="*/ 2147483646 h 196"/>
                <a:gd name="T30" fmla="*/ 2147483646 w 290"/>
                <a:gd name="T31" fmla="*/ 2147483646 h 196"/>
                <a:gd name="T32" fmla="*/ 2147483646 w 290"/>
                <a:gd name="T33" fmla="*/ 2147483646 h 196"/>
                <a:gd name="T34" fmla="*/ 2147483646 w 290"/>
                <a:gd name="T35" fmla="*/ 2147483646 h 1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0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2147483646 w 132"/>
                <a:gd name="T1" fmla="*/ 2147483646 h 136"/>
                <a:gd name="T2" fmla="*/ 2147483646 w 132"/>
                <a:gd name="T3" fmla="*/ 2147483646 h 136"/>
                <a:gd name="T4" fmla="*/ 0 w 132"/>
                <a:gd name="T5" fmla="*/ 2147483646 h 136"/>
                <a:gd name="T6" fmla="*/ 2147483646 w 132"/>
                <a:gd name="T7" fmla="*/ 2147483646 h 136"/>
                <a:gd name="T8" fmla="*/ 2147483646 w 132"/>
                <a:gd name="T9" fmla="*/ 2147483646 h 136"/>
                <a:gd name="T10" fmla="*/ 2147483646 w 132"/>
                <a:gd name="T11" fmla="*/ 2147483646 h 136"/>
                <a:gd name="T12" fmla="*/ 2147483646 w 132"/>
                <a:gd name="T13" fmla="*/ 2147483646 h 136"/>
                <a:gd name="T14" fmla="*/ 2147483646 w 132"/>
                <a:gd name="T15" fmla="*/ 2147483646 h 136"/>
                <a:gd name="T16" fmla="*/ 2147483646 w 132"/>
                <a:gd name="T17" fmla="*/ 2147483646 h 136"/>
                <a:gd name="T18" fmla="*/ 2147483646 w 132"/>
                <a:gd name="T19" fmla="*/ 2147483646 h 136"/>
                <a:gd name="T20" fmla="*/ 2147483646 w 132"/>
                <a:gd name="T21" fmla="*/ 2147483646 h 136"/>
                <a:gd name="T22" fmla="*/ 2147483646 w 132"/>
                <a:gd name="T23" fmla="*/ 2147483646 h 136"/>
                <a:gd name="T24" fmla="*/ 2147483646 w 132"/>
                <a:gd name="T25" fmla="*/ 2147483646 h 136"/>
                <a:gd name="T26" fmla="*/ 2147483646 w 132"/>
                <a:gd name="T27" fmla="*/ 2147483646 h 136"/>
                <a:gd name="T28" fmla="*/ 2147483646 w 132"/>
                <a:gd name="T29" fmla="*/ 2147483646 h 136"/>
                <a:gd name="T30" fmla="*/ 2147483646 w 132"/>
                <a:gd name="T31" fmla="*/ 2147483646 h 136"/>
                <a:gd name="T32" fmla="*/ 2147483646 w 132"/>
                <a:gd name="T33" fmla="*/ 2147483646 h 136"/>
                <a:gd name="T34" fmla="*/ 2147483646 w 132"/>
                <a:gd name="T35" fmla="*/ 2147483646 h 136"/>
                <a:gd name="T36" fmla="*/ 2147483646 w 132"/>
                <a:gd name="T37" fmla="*/ 2147483646 h 136"/>
                <a:gd name="T38" fmla="*/ 2147483646 w 132"/>
                <a:gd name="T39" fmla="*/ 2147483646 h 136"/>
                <a:gd name="T40" fmla="*/ 2147483646 w 132"/>
                <a:gd name="T41" fmla="*/ 2147483646 h 136"/>
                <a:gd name="T42" fmla="*/ 2147483646 w 132"/>
                <a:gd name="T43" fmla="*/ 2147483646 h 136"/>
                <a:gd name="T44" fmla="*/ 2147483646 w 132"/>
                <a:gd name="T45" fmla="*/ 2147483646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147483646 w 274"/>
                <a:gd name="T1" fmla="*/ 2147483646 h 213"/>
                <a:gd name="T2" fmla="*/ 2147483646 w 274"/>
                <a:gd name="T3" fmla="*/ 2147483646 h 213"/>
                <a:gd name="T4" fmla="*/ 2147483646 w 274"/>
                <a:gd name="T5" fmla="*/ 2147483646 h 213"/>
                <a:gd name="T6" fmla="*/ 2147483646 w 274"/>
                <a:gd name="T7" fmla="*/ 2147483646 h 213"/>
                <a:gd name="T8" fmla="*/ 2147483646 w 274"/>
                <a:gd name="T9" fmla="*/ 2147483646 h 213"/>
                <a:gd name="T10" fmla="*/ 2147483646 w 274"/>
                <a:gd name="T11" fmla="*/ 2147483646 h 213"/>
                <a:gd name="T12" fmla="*/ 2147483646 w 274"/>
                <a:gd name="T13" fmla="*/ 2147483646 h 213"/>
                <a:gd name="T14" fmla="*/ 2147483646 w 274"/>
                <a:gd name="T15" fmla="*/ 2147483646 h 213"/>
                <a:gd name="T16" fmla="*/ 2147483646 w 274"/>
                <a:gd name="T17" fmla="*/ 2147483646 h 213"/>
                <a:gd name="T18" fmla="*/ 2147483646 w 274"/>
                <a:gd name="T19" fmla="*/ 2147483646 h 213"/>
                <a:gd name="T20" fmla="*/ 0 w 274"/>
                <a:gd name="T21" fmla="*/ 2147483646 h 213"/>
                <a:gd name="T22" fmla="*/ 2147483646 w 274"/>
                <a:gd name="T23" fmla="*/ 2147483646 h 213"/>
                <a:gd name="T24" fmla="*/ 2147483646 w 274"/>
                <a:gd name="T25" fmla="*/ 2147483646 h 213"/>
                <a:gd name="T26" fmla="*/ 2147483646 w 274"/>
                <a:gd name="T27" fmla="*/ 2147483646 h 213"/>
                <a:gd name="T28" fmla="*/ 2147483646 w 274"/>
                <a:gd name="T29" fmla="*/ 2147483646 h 213"/>
                <a:gd name="T30" fmla="*/ 2147483646 w 274"/>
                <a:gd name="T31" fmla="*/ 2147483646 h 213"/>
                <a:gd name="T32" fmla="*/ 2147483646 w 274"/>
                <a:gd name="T33" fmla="*/ 2147483646 h 213"/>
                <a:gd name="T34" fmla="*/ 2147483646 w 274"/>
                <a:gd name="T35" fmla="*/ 2147483646 h 2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7483646 w 240"/>
                <a:gd name="T1" fmla="*/ 2147483646 h 162"/>
                <a:gd name="T2" fmla="*/ 2147483646 w 240"/>
                <a:gd name="T3" fmla="*/ 2147483646 h 162"/>
                <a:gd name="T4" fmla="*/ 2147483646 w 240"/>
                <a:gd name="T5" fmla="*/ 2147483646 h 162"/>
                <a:gd name="T6" fmla="*/ 2147483646 w 240"/>
                <a:gd name="T7" fmla="*/ 2147483646 h 162"/>
                <a:gd name="T8" fmla="*/ 2147483646 w 240"/>
                <a:gd name="T9" fmla="*/ 2147483646 h 162"/>
                <a:gd name="T10" fmla="*/ 2147483646 w 240"/>
                <a:gd name="T11" fmla="*/ 2147483646 h 162"/>
                <a:gd name="T12" fmla="*/ 2147483646 w 240"/>
                <a:gd name="T13" fmla="*/ 2147483646 h 162"/>
                <a:gd name="T14" fmla="*/ 2147483646 w 240"/>
                <a:gd name="T15" fmla="*/ 2147483646 h 162"/>
                <a:gd name="T16" fmla="*/ 2147483646 w 240"/>
                <a:gd name="T17" fmla="*/ 2147483646 h 162"/>
                <a:gd name="T18" fmla="*/ 2147483646 w 240"/>
                <a:gd name="T19" fmla="*/ 2147483646 h 162"/>
                <a:gd name="T20" fmla="*/ 2147483646 w 240"/>
                <a:gd name="T21" fmla="*/ 2147483646 h 162"/>
                <a:gd name="T22" fmla="*/ 2147483646 w 240"/>
                <a:gd name="T23" fmla="*/ 2147483646 h 162"/>
                <a:gd name="T24" fmla="*/ 2147483646 w 240"/>
                <a:gd name="T25" fmla="*/ 2147483646 h 162"/>
                <a:gd name="T26" fmla="*/ 2147483646 w 240"/>
                <a:gd name="T27" fmla="*/ 2147483646 h 162"/>
                <a:gd name="T28" fmla="*/ 2147483646 w 240"/>
                <a:gd name="T29" fmla="*/ 2147483646 h 162"/>
                <a:gd name="T30" fmla="*/ 2147483646 w 240"/>
                <a:gd name="T31" fmla="*/ 2147483646 h 162"/>
                <a:gd name="T32" fmla="*/ 2147483646 w 240"/>
                <a:gd name="T33" fmla="*/ 2147483646 h 162"/>
                <a:gd name="T34" fmla="*/ 2147483646 w 240"/>
                <a:gd name="T35" fmla="*/ 2147483646 h 162"/>
                <a:gd name="T36" fmla="*/ 2147483646 w 240"/>
                <a:gd name="T37" fmla="*/ 2147483646 h 162"/>
                <a:gd name="T38" fmla="*/ 2147483646 w 240"/>
                <a:gd name="T39" fmla="*/ 2147483646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2147483646 w 165"/>
                <a:gd name="T1" fmla="*/ 2147483646 h 119"/>
                <a:gd name="T2" fmla="*/ 2147483646 w 165"/>
                <a:gd name="T3" fmla="*/ 2147483646 h 119"/>
                <a:gd name="T4" fmla="*/ 2147483646 w 165"/>
                <a:gd name="T5" fmla="*/ 2147483646 h 119"/>
                <a:gd name="T6" fmla="*/ 2147483646 w 165"/>
                <a:gd name="T7" fmla="*/ 2147483646 h 119"/>
                <a:gd name="T8" fmla="*/ 2147483646 w 165"/>
                <a:gd name="T9" fmla="*/ 2147483646 h 119"/>
                <a:gd name="T10" fmla="*/ 2147483646 w 165"/>
                <a:gd name="T11" fmla="*/ 2147483646 h 119"/>
                <a:gd name="T12" fmla="*/ 2147483646 w 165"/>
                <a:gd name="T13" fmla="*/ 2147483646 h 119"/>
                <a:gd name="T14" fmla="*/ 2147483646 w 165"/>
                <a:gd name="T15" fmla="*/ 2147483646 h 119"/>
                <a:gd name="T16" fmla="*/ 2147483646 w 165"/>
                <a:gd name="T17" fmla="*/ 2147483646 h 119"/>
                <a:gd name="T18" fmla="*/ 2147483646 w 165"/>
                <a:gd name="T19" fmla="*/ 2147483646 h 119"/>
                <a:gd name="T20" fmla="*/ 2147483646 w 165"/>
                <a:gd name="T21" fmla="*/ 2147483646 h 119"/>
                <a:gd name="T22" fmla="*/ 2147483646 w 165"/>
                <a:gd name="T23" fmla="*/ 2147483646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2147483646 w 161"/>
                <a:gd name="T1" fmla="*/ 2147483646 h 141"/>
                <a:gd name="T2" fmla="*/ 2147483646 w 161"/>
                <a:gd name="T3" fmla="*/ 2147483646 h 141"/>
                <a:gd name="T4" fmla="*/ 2147483646 w 161"/>
                <a:gd name="T5" fmla="*/ 2147483646 h 141"/>
                <a:gd name="T6" fmla="*/ 2147483646 w 161"/>
                <a:gd name="T7" fmla="*/ 2147483646 h 141"/>
                <a:gd name="T8" fmla="*/ 2147483646 w 161"/>
                <a:gd name="T9" fmla="*/ 2147483646 h 141"/>
                <a:gd name="T10" fmla="*/ 2147483646 w 161"/>
                <a:gd name="T11" fmla="*/ 2147483646 h 141"/>
                <a:gd name="T12" fmla="*/ 2147483646 w 161"/>
                <a:gd name="T13" fmla="*/ 2147483646 h 141"/>
                <a:gd name="T14" fmla="*/ 2147483646 w 161"/>
                <a:gd name="T15" fmla="*/ 2147483646 h 141"/>
                <a:gd name="T16" fmla="*/ 2147483646 w 161"/>
                <a:gd name="T17" fmla="*/ 2147483646 h 141"/>
                <a:gd name="T18" fmla="*/ 2147483646 w 161"/>
                <a:gd name="T19" fmla="*/ 2147483646 h 141"/>
                <a:gd name="T20" fmla="*/ 2147483646 w 161"/>
                <a:gd name="T21" fmla="*/ 2147483646 h 141"/>
                <a:gd name="T22" fmla="*/ 0 w 161"/>
                <a:gd name="T23" fmla="*/ 2147483646 h 141"/>
                <a:gd name="T24" fmla="*/ 2147483646 w 161"/>
                <a:gd name="T25" fmla="*/ 2147483646 h 141"/>
                <a:gd name="T26" fmla="*/ 2147483646 w 161"/>
                <a:gd name="T27" fmla="*/ 2147483646 h 141"/>
                <a:gd name="T28" fmla="*/ 2147483646 w 161"/>
                <a:gd name="T29" fmla="*/ 2147483646 h 141"/>
                <a:gd name="T30" fmla="*/ 2147483646 w 161"/>
                <a:gd name="T31" fmla="*/ 2147483646 h 141"/>
                <a:gd name="T32" fmla="*/ 2147483646 w 161"/>
                <a:gd name="T33" fmla="*/ 2147483646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2147483646 w 83"/>
                <a:gd name="T1" fmla="*/ 2147483646 h 192"/>
                <a:gd name="T2" fmla="*/ 2147483646 w 83"/>
                <a:gd name="T3" fmla="*/ 2147483646 h 192"/>
                <a:gd name="T4" fmla="*/ 2147483646 w 83"/>
                <a:gd name="T5" fmla="*/ 2147483646 h 192"/>
                <a:gd name="T6" fmla="*/ 2147483646 w 83"/>
                <a:gd name="T7" fmla="*/ 0 h 192"/>
                <a:gd name="T8" fmla="*/ 0 w 83"/>
                <a:gd name="T9" fmla="*/ 2147483646 h 192"/>
                <a:gd name="T10" fmla="*/ 2147483646 w 83"/>
                <a:gd name="T11" fmla="*/ 2147483646 h 192"/>
                <a:gd name="T12" fmla="*/ 2147483646 w 83"/>
                <a:gd name="T13" fmla="*/ 2147483646 h 192"/>
                <a:gd name="T14" fmla="*/ 2147483646 w 83"/>
                <a:gd name="T15" fmla="*/ 2147483646 h 192"/>
                <a:gd name="T16" fmla="*/ 2147483646 w 83"/>
                <a:gd name="T17" fmla="*/ 2147483646 h 192"/>
                <a:gd name="T18" fmla="*/ 2147483646 w 83"/>
                <a:gd name="T19" fmla="*/ 2147483646 h 192"/>
                <a:gd name="T20" fmla="*/ 2147483646 w 83"/>
                <a:gd name="T21" fmla="*/ 2147483646 h 192"/>
                <a:gd name="T22" fmla="*/ 2147483646 w 83"/>
                <a:gd name="T23" fmla="*/ 2147483646 h 192"/>
                <a:gd name="T24" fmla="*/ 2147483646 w 83"/>
                <a:gd name="T25" fmla="*/ 2147483646 h 192"/>
                <a:gd name="T26" fmla="*/ 2147483646 w 83"/>
                <a:gd name="T27" fmla="*/ 2147483646 h 192"/>
                <a:gd name="T28" fmla="*/ 2147483646 w 83"/>
                <a:gd name="T29" fmla="*/ 2147483646 h 192"/>
                <a:gd name="T30" fmla="*/ 2147483646 w 83"/>
                <a:gd name="T31" fmla="*/ 2147483646 h 192"/>
                <a:gd name="T32" fmla="*/ 2147483646 w 83"/>
                <a:gd name="T33" fmla="*/ 2147483646 h 192"/>
                <a:gd name="T34" fmla="*/ 2147483646 w 83"/>
                <a:gd name="T35" fmla="*/ 2147483646 h 192"/>
                <a:gd name="T36" fmla="*/ 2147483646 w 83"/>
                <a:gd name="T37" fmla="*/ 2147483646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2147483646 w 88"/>
                <a:gd name="T1" fmla="*/ 2147483646 h 177"/>
                <a:gd name="T2" fmla="*/ 2147483646 w 88"/>
                <a:gd name="T3" fmla="*/ 2147483646 h 177"/>
                <a:gd name="T4" fmla="*/ 2147483646 w 88"/>
                <a:gd name="T5" fmla="*/ 2147483646 h 177"/>
                <a:gd name="T6" fmla="*/ 2147483646 w 88"/>
                <a:gd name="T7" fmla="*/ 2147483646 h 177"/>
                <a:gd name="T8" fmla="*/ 2147483646 w 88"/>
                <a:gd name="T9" fmla="*/ 0 h 177"/>
                <a:gd name="T10" fmla="*/ 2147483646 w 88"/>
                <a:gd name="T11" fmla="*/ 2147483646 h 177"/>
                <a:gd name="T12" fmla="*/ 2147483646 w 88"/>
                <a:gd name="T13" fmla="*/ 2147483646 h 177"/>
                <a:gd name="T14" fmla="*/ 2147483646 w 88"/>
                <a:gd name="T15" fmla="*/ 2147483646 h 177"/>
                <a:gd name="T16" fmla="*/ 2147483646 w 88"/>
                <a:gd name="T17" fmla="*/ 2147483646 h 177"/>
                <a:gd name="T18" fmla="*/ 2147483646 w 88"/>
                <a:gd name="T19" fmla="*/ 2147483646 h 177"/>
                <a:gd name="T20" fmla="*/ 2147483646 w 88"/>
                <a:gd name="T21" fmla="*/ 2147483646 h 177"/>
                <a:gd name="T22" fmla="*/ 2147483646 w 88"/>
                <a:gd name="T23" fmla="*/ 2147483646 h 177"/>
                <a:gd name="T24" fmla="*/ 2147483646 w 88"/>
                <a:gd name="T25" fmla="*/ 214748364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2147483646 w 61"/>
                <a:gd name="T1" fmla="*/ 2147483646 h 139"/>
                <a:gd name="T2" fmla="*/ 2147483646 w 61"/>
                <a:gd name="T3" fmla="*/ 2147483646 h 139"/>
                <a:gd name="T4" fmla="*/ 2147483646 w 61"/>
                <a:gd name="T5" fmla="*/ 2147483646 h 139"/>
                <a:gd name="T6" fmla="*/ 2147483646 w 61"/>
                <a:gd name="T7" fmla="*/ 2147483646 h 139"/>
                <a:gd name="T8" fmla="*/ 2147483646 w 61"/>
                <a:gd name="T9" fmla="*/ 2147483646 h 139"/>
                <a:gd name="T10" fmla="*/ 2147483646 w 61"/>
                <a:gd name="T11" fmla="*/ 2147483646 h 139"/>
                <a:gd name="T12" fmla="*/ 2147483646 w 61"/>
                <a:gd name="T13" fmla="*/ 2147483646 h 139"/>
                <a:gd name="T14" fmla="*/ 2147483646 w 61"/>
                <a:gd name="T15" fmla="*/ 2147483646 h 139"/>
                <a:gd name="T16" fmla="*/ 2147483646 w 61"/>
                <a:gd name="T17" fmla="*/ 2147483646 h 139"/>
                <a:gd name="T18" fmla="*/ 2147483646 w 61"/>
                <a:gd name="T19" fmla="*/ 2147483646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2147483646 w 41"/>
                <a:gd name="T1" fmla="*/ 2147483646 h 145"/>
                <a:gd name="T2" fmla="*/ 2147483646 w 41"/>
                <a:gd name="T3" fmla="*/ 0 h 145"/>
                <a:gd name="T4" fmla="*/ 0 w 41"/>
                <a:gd name="T5" fmla="*/ 0 h 145"/>
                <a:gd name="T6" fmla="*/ 2147483646 w 41"/>
                <a:gd name="T7" fmla="*/ 2147483646 h 145"/>
                <a:gd name="T8" fmla="*/ 2147483646 w 41"/>
                <a:gd name="T9" fmla="*/ 2147483646 h 145"/>
                <a:gd name="T10" fmla="*/ 2147483646 w 41"/>
                <a:gd name="T11" fmla="*/ 2147483646 h 145"/>
                <a:gd name="T12" fmla="*/ 2147483646 w 41"/>
                <a:gd name="T13" fmla="*/ 2147483646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2147483646 w 82"/>
                <a:gd name="T1" fmla="*/ 2147483646 h 80"/>
                <a:gd name="T2" fmla="*/ 2147483646 w 82"/>
                <a:gd name="T3" fmla="*/ 2147483646 h 80"/>
                <a:gd name="T4" fmla="*/ 2147483646 w 82"/>
                <a:gd name="T5" fmla="*/ 2147483646 h 80"/>
                <a:gd name="T6" fmla="*/ 0 w 82"/>
                <a:gd name="T7" fmla="*/ 2147483646 h 80"/>
                <a:gd name="T8" fmla="*/ 2147483646 w 82"/>
                <a:gd name="T9" fmla="*/ 2147483646 h 80"/>
                <a:gd name="T10" fmla="*/ 2147483646 w 82"/>
                <a:gd name="T11" fmla="*/ 2147483646 h 80"/>
                <a:gd name="T12" fmla="*/ 2147483646 w 82"/>
                <a:gd name="T13" fmla="*/ 2147483646 h 80"/>
                <a:gd name="T14" fmla="*/ 2147483646 w 82"/>
                <a:gd name="T15" fmla="*/ 2147483646 h 80"/>
                <a:gd name="T16" fmla="*/ 2147483646 w 82"/>
                <a:gd name="T17" fmla="*/ 2147483646 h 80"/>
                <a:gd name="T18" fmla="*/ 2147483646 w 82"/>
                <a:gd name="T19" fmla="*/ 2147483646 h 80"/>
                <a:gd name="T20" fmla="*/ 2147483646 w 82"/>
                <a:gd name="T21" fmla="*/ 2147483646 h 80"/>
                <a:gd name="T22" fmla="*/ 2147483646 w 82"/>
                <a:gd name="T23" fmla="*/ 214748364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2147483646 w 155"/>
                <a:gd name="T1" fmla="*/ 2147483646 h 377"/>
                <a:gd name="T2" fmla="*/ 2147483646 w 155"/>
                <a:gd name="T3" fmla="*/ 2147483646 h 377"/>
                <a:gd name="T4" fmla="*/ 2147483646 w 155"/>
                <a:gd name="T5" fmla="*/ 2147483646 h 377"/>
                <a:gd name="T6" fmla="*/ 2147483646 w 155"/>
                <a:gd name="T7" fmla="*/ 2147483646 h 377"/>
                <a:gd name="T8" fmla="*/ 2147483646 w 155"/>
                <a:gd name="T9" fmla="*/ 2147483646 h 377"/>
                <a:gd name="T10" fmla="*/ 2147483646 w 155"/>
                <a:gd name="T11" fmla="*/ 2147483646 h 377"/>
                <a:gd name="T12" fmla="*/ 2147483646 w 155"/>
                <a:gd name="T13" fmla="*/ 2147483646 h 377"/>
                <a:gd name="T14" fmla="*/ 2147483646 w 155"/>
                <a:gd name="T15" fmla="*/ 2147483646 h 377"/>
                <a:gd name="T16" fmla="*/ 2147483646 w 155"/>
                <a:gd name="T17" fmla="*/ 2147483646 h 377"/>
                <a:gd name="T18" fmla="*/ 2147483646 w 155"/>
                <a:gd name="T19" fmla="*/ 2147483646 h 377"/>
                <a:gd name="T20" fmla="*/ 2147483646 w 155"/>
                <a:gd name="T21" fmla="*/ 2147483646 h 377"/>
                <a:gd name="T22" fmla="*/ 2147483646 w 155"/>
                <a:gd name="T23" fmla="*/ 2147483646 h 377"/>
                <a:gd name="T24" fmla="*/ 2147483646 w 155"/>
                <a:gd name="T25" fmla="*/ 2147483646 h 377"/>
                <a:gd name="T26" fmla="*/ 2147483646 w 155"/>
                <a:gd name="T27" fmla="*/ 2147483646 h 377"/>
                <a:gd name="T28" fmla="*/ 2147483646 w 155"/>
                <a:gd name="T29" fmla="*/ 2147483646 h 377"/>
                <a:gd name="T30" fmla="*/ 2147483646 w 155"/>
                <a:gd name="T31" fmla="*/ 2147483646 h 377"/>
                <a:gd name="T32" fmla="*/ 2147483646 w 155"/>
                <a:gd name="T33" fmla="*/ 2147483646 h 377"/>
                <a:gd name="T34" fmla="*/ 2147483646 w 155"/>
                <a:gd name="T35" fmla="*/ 2147483646 h 377"/>
                <a:gd name="T36" fmla="*/ 2147483646 w 155"/>
                <a:gd name="T37" fmla="*/ 2147483646 h 377"/>
                <a:gd name="T38" fmla="*/ 2147483646 w 155"/>
                <a:gd name="T39" fmla="*/ 2147483646 h 377"/>
                <a:gd name="T40" fmla="*/ 2147483646 w 155"/>
                <a:gd name="T41" fmla="*/ 2147483646 h 377"/>
                <a:gd name="T42" fmla="*/ 2147483646 w 155"/>
                <a:gd name="T43" fmla="*/ 2147483646 h 377"/>
                <a:gd name="T44" fmla="*/ 2147483646 w 155"/>
                <a:gd name="T45" fmla="*/ 2147483646 h 377"/>
                <a:gd name="T46" fmla="*/ 2147483646 w 155"/>
                <a:gd name="T47" fmla="*/ 2147483646 h 377"/>
                <a:gd name="T48" fmla="*/ 2147483646 w 155"/>
                <a:gd name="T49" fmla="*/ 2147483646 h 377"/>
                <a:gd name="T50" fmla="*/ 2147483646 w 155"/>
                <a:gd name="T51" fmla="*/ 2147483646 h 377"/>
                <a:gd name="T52" fmla="*/ 2147483646 w 155"/>
                <a:gd name="T53" fmla="*/ 2147483646 h 377"/>
                <a:gd name="T54" fmla="*/ 2147483646 w 155"/>
                <a:gd name="T55" fmla="*/ 2147483646 h 377"/>
                <a:gd name="T56" fmla="*/ 2147483646 w 155"/>
                <a:gd name="T57" fmla="*/ 2147483646 h 377"/>
                <a:gd name="T58" fmla="*/ 2147483646 w 155"/>
                <a:gd name="T59" fmla="*/ 2147483646 h 377"/>
                <a:gd name="T60" fmla="*/ 2147483646 w 155"/>
                <a:gd name="T61" fmla="*/ 2147483646 h 377"/>
                <a:gd name="T62" fmla="*/ 2147483646 w 155"/>
                <a:gd name="T63" fmla="*/ 2147483646 h 377"/>
                <a:gd name="T64" fmla="*/ 2147483646 w 155"/>
                <a:gd name="T65" fmla="*/ 2147483646 h 377"/>
                <a:gd name="T66" fmla="*/ 2147483646 w 155"/>
                <a:gd name="T67" fmla="*/ 2147483646 h 377"/>
                <a:gd name="T68" fmla="*/ 2147483646 w 155"/>
                <a:gd name="T69" fmla="*/ 2147483646 h 377"/>
                <a:gd name="T70" fmla="*/ 2147483646 w 155"/>
                <a:gd name="T71" fmla="*/ 2147483646 h 377"/>
                <a:gd name="T72" fmla="*/ 2147483646 w 155"/>
                <a:gd name="T73" fmla="*/ 2147483646 h 377"/>
                <a:gd name="T74" fmla="*/ 2147483646 w 155"/>
                <a:gd name="T75" fmla="*/ 2147483646 h 377"/>
                <a:gd name="T76" fmla="*/ 2147483646 w 155"/>
                <a:gd name="T77" fmla="*/ 2147483646 h 377"/>
                <a:gd name="T78" fmla="*/ 2147483646 w 155"/>
                <a:gd name="T79" fmla="*/ 2147483646 h 377"/>
                <a:gd name="T80" fmla="*/ 2147483646 w 155"/>
                <a:gd name="T81" fmla="*/ 2147483646 h 377"/>
                <a:gd name="T82" fmla="*/ 2147483646 w 155"/>
                <a:gd name="T83" fmla="*/ 2147483646 h 377"/>
                <a:gd name="T84" fmla="*/ 2147483646 w 155"/>
                <a:gd name="T85" fmla="*/ 2147483646 h 377"/>
                <a:gd name="T86" fmla="*/ 2147483646 w 155"/>
                <a:gd name="T87" fmla="*/ 2147483646 h 377"/>
                <a:gd name="T88" fmla="*/ 2147483646 w 155"/>
                <a:gd name="T89" fmla="*/ 2147483646 h 377"/>
                <a:gd name="T90" fmla="*/ 2147483646 w 155"/>
                <a:gd name="T91" fmla="*/ 2147483646 h 377"/>
                <a:gd name="T92" fmla="*/ 2147483646 w 155"/>
                <a:gd name="T93" fmla="*/ 2147483646 h 377"/>
                <a:gd name="T94" fmla="*/ 2147483646 w 155"/>
                <a:gd name="T95" fmla="*/ 2147483646 h 3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2147483646 w 63"/>
                <a:gd name="T1" fmla="*/ 2147483646 h 139"/>
                <a:gd name="T2" fmla="*/ 2147483646 w 63"/>
                <a:gd name="T3" fmla="*/ 2147483646 h 139"/>
                <a:gd name="T4" fmla="*/ 2147483646 w 63"/>
                <a:gd name="T5" fmla="*/ 2147483646 h 139"/>
                <a:gd name="T6" fmla="*/ 2147483646 w 63"/>
                <a:gd name="T7" fmla="*/ 2147483646 h 139"/>
                <a:gd name="T8" fmla="*/ 2147483646 w 63"/>
                <a:gd name="T9" fmla="*/ 2147483646 h 139"/>
                <a:gd name="T10" fmla="*/ 2147483646 w 63"/>
                <a:gd name="T11" fmla="*/ 2147483646 h 139"/>
                <a:gd name="T12" fmla="*/ 2147483646 w 63"/>
                <a:gd name="T13" fmla="*/ 2147483646 h 139"/>
                <a:gd name="T14" fmla="*/ 2147483646 w 63"/>
                <a:gd name="T15" fmla="*/ 2147483646 h 139"/>
                <a:gd name="T16" fmla="*/ 2147483646 w 63"/>
                <a:gd name="T17" fmla="*/ 2147483646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2147483646 w 348"/>
                <a:gd name="T1" fmla="*/ 2147483646 h 197"/>
                <a:gd name="T2" fmla="*/ 2147483646 w 348"/>
                <a:gd name="T3" fmla="*/ 2147483646 h 197"/>
                <a:gd name="T4" fmla="*/ 2147483646 w 348"/>
                <a:gd name="T5" fmla="*/ 2147483646 h 197"/>
                <a:gd name="T6" fmla="*/ 2147483646 w 348"/>
                <a:gd name="T7" fmla="*/ 2147483646 h 197"/>
                <a:gd name="T8" fmla="*/ 2147483646 w 348"/>
                <a:gd name="T9" fmla="*/ 2147483646 h 197"/>
                <a:gd name="T10" fmla="*/ 2147483646 w 348"/>
                <a:gd name="T11" fmla="*/ 2147483646 h 197"/>
                <a:gd name="T12" fmla="*/ 2147483646 w 348"/>
                <a:gd name="T13" fmla="*/ 2147483646 h 197"/>
                <a:gd name="T14" fmla="*/ 2147483646 w 348"/>
                <a:gd name="T15" fmla="*/ 2147483646 h 197"/>
                <a:gd name="T16" fmla="*/ 2147483646 w 348"/>
                <a:gd name="T17" fmla="*/ 2147483646 h 197"/>
                <a:gd name="T18" fmla="*/ 2147483646 w 348"/>
                <a:gd name="T19" fmla="*/ 2147483646 h 197"/>
                <a:gd name="T20" fmla="*/ 2147483646 w 348"/>
                <a:gd name="T21" fmla="*/ 2147483646 h 197"/>
                <a:gd name="T22" fmla="*/ 2147483646 w 348"/>
                <a:gd name="T23" fmla="*/ 2147483646 h 197"/>
                <a:gd name="T24" fmla="*/ 2147483646 w 348"/>
                <a:gd name="T25" fmla="*/ 2147483646 h 197"/>
                <a:gd name="T26" fmla="*/ 2147483646 w 348"/>
                <a:gd name="T27" fmla="*/ 2147483646 h 197"/>
                <a:gd name="T28" fmla="*/ 2147483646 w 348"/>
                <a:gd name="T29" fmla="*/ 2147483646 h 197"/>
                <a:gd name="T30" fmla="*/ 2147483646 w 348"/>
                <a:gd name="T31" fmla="*/ 2147483646 h 197"/>
                <a:gd name="T32" fmla="*/ 2147483646 w 348"/>
                <a:gd name="T33" fmla="*/ 2147483646 h 197"/>
                <a:gd name="T34" fmla="*/ 2147483646 w 348"/>
                <a:gd name="T35" fmla="*/ 2147483646 h 197"/>
                <a:gd name="T36" fmla="*/ 2147483646 w 348"/>
                <a:gd name="T37" fmla="*/ 2147483646 h 197"/>
                <a:gd name="T38" fmla="*/ 2147483646 w 348"/>
                <a:gd name="T39" fmla="*/ 2147483646 h 197"/>
                <a:gd name="T40" fmla="*/ 2147483646 w 348"/>
                <a:gd name="T41" fmla="*/ 2147483646 h 197"/>
                <a:gd name="T42" fmla="*/ 2147483646 w 348"/>
                <a:gd name="T43" fmla="*/ 2147483646 h 197"/>
                <a:gd name="T44" fmla="*/ 2147483646 w 348"/>
                <a:gd name="T45" fmla="*/ 2147483646 h 197"/>
                <a:gd name="T46" fmla="*/ 2147483646 w 348"/>
                <a:gd name="T47" fmla="*/ 2147483646 h 197"/>
                <a:gd name="T48" fmla="*/ 2147483646 w 348"/>
                <a:gd name="T49" fmla="*/ 2147483646 h 197"/>
                <a:gd name="T50" fmla="*/ 0 w 348"/>
                <a:gd name="T51" fmla="*/ 2147483646 h 197"/>
                <a:gd name="T52" fmla="*/ 2147483646 w 348"/>
                <a:gd name="T53" fmla="*/ 2147483646 h 197"/>
                <a:gd name="T54" fmla="*/ 2147483646 w 348"/>
                <a:gd name="T55" fmla="*/ 2147483646 h 197"/>
                <a:gd name="T56" fmla="*/ 2147483646 w 348"/>
                <a:gd name="T57" fmla="*/ 2147483646 h 197"/>
                <a:gd name="T58" fmla="*/ 2147483646 w 348"/>
                <a:gd name="T59" fmla="*/ 2147483646 h 197"/>
                <a:gd name="T60" fmla="*/ 2147483646 w 348"/>
                <a:gd name="T61" fmla="*/ 2147483646 h 197"/>
                <a:gd name="T62" fmla="*/ 2147483646 w 348"/>
                <a:gd name="T63" fmla="*/ 2147483646 h 197"/>
                <a:gd name="T64" fmla="*/ 2147483646 w 348"/>
                <a:gd name="T65" fmla="*/ 2147483646 h 197"/>
                <a:gd name="T66" fmla="*/ 2147483646 w 348"/>
                <a:gd name="T67" fmla="*/ 2147483646 h 197"/>
                <a:gd name="T68" fmla="*/ 2147483646 w 348"/>
                <a:gd name="T69" fmla="*/ 2147483646 h 197"/>
                <a:gd name="T70" fmla="*/ 2147483646 w 348"/>
                <a:gd name="T71" fmla="*/ 2147483646 h 197"/>
                <a:gd name="T72" fmla="*/ 2147483646 w 348"/>
                <a:gd name="T73" fmla="*/ 2147483646 h 197"/>
                <a:gd name="T74" fmla="*/ 2147483646 w 348"/>
                <a:gd name="T75" fmla="*/ 2147483646 h 197"/>
                <a:gd name="T76" fmla="*/ 2147483646 w 348"/>
                <a:gd name="T77" fmla="*/ 2147483646 h 197"/>
                <a:gd name="T78" fmla="*/ 2147483646 w 348"/>
                <a:gd name="T79" fmla="*/ 2147483646 h 197"/>
                <a:gd name="T80" fmla="*/ 2147483646 w 348"/>
                <a:gd name="T81" fmla="*/ 2147483646 h 197"/>
                <a:gd name="T82" fmla="*/ 2147483646 w 348"/>
                <a:gd name="T83" fmla="*/ 2147483646 h 197"/>
                <a:gd name="T84" fmla="*/ 2147483646 w 348"/>
                <a:gd name="T85" fmla="*/ 2147483646 h 197"/>
                <a:gd name="T86" fmla="*/ 2147483646 w 348"/>
                <a:gd name="T87" fmla="*/ 2147483646 h 197"/>
                <a:gd name="T88" fmla="*/ 2147483646 w 348"/>
                <a:gd name="T89" fmla="*/ 2147483646 h 197"/>
                <a:gd name="T90" fmla="*/ 2147483646 w 348"/>
                <a:gd name="T91" fmla="*/ 2147483646 h 1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2147483646 w 375"/>
                <a:gd name="T1" fmla="*/ 2147483646 h 239"/>
                <a:gd name="T2" fmla="*/ 2147483646 w 375"/>
                <a:gd name="T3" fmla="*/ 2147483646 h 239"/>
                <a:gd name="T4" fmla="*/ 2147483646 w 375"/>
                <a:gd name="T5" fmla="*/ 2147483646 h 239"/>
                <a:gd name="T6" fmla="*/ 2147483646 w 375"/>
                <a:gd name="T7" fmla="*/ 2147483646 h 239"/>
                <a:gd name="T8" fmla="*/ 2147483646 w 375"/>
                <a:gd name="T9" fmla="*/ 2147483646 h 239"/>
                <a:gd name="T10" fmla="*/ 2147483646 w 375"/>
                <a:gd name="T11" fmla="*/ 2147483646 h 239"/>
                <a:gd name="T12" fmla="*/ 2147483646 w 375"/>
                <a:gd name="T13" fmla="*/ 2147483646 h 239"/>
                <a:gd name="T14" fmla="*/ 2147483646 w 375"/>
                <a:gd name="T15" fmla="*/ 2147483646 h 239"/>
                <a:gd name="T16" fmla="*/ 2147483646 w 375"/>
                <a:gd name="T17" fmla="*/ 2147483646 h 239"/>
                <a:gd name="T18" fmla="*/ 2147483646 w 375"/>
                <a:gd name="T19" fmla="*/ 2147483646 h 239"/>
                <a:gd name="T20" fmla="*/ 2147483646 w 375"/>
                <a:gd name="T21" fmla="*/ 2147483646 h 239"/>
                <a:gd name="T22" fmla="*/ 2147483646 w 375"/>
                <a:gd name="T23" fmla="*/ 2147483646 h 239"/>
                <a:gd name="T24" fmla="*/ 2147483646 w 375"/>
                <a:gd name="T25" fmla="*/ 2147483646 h 239"/>
                <a:gd name="T26" fmla="*/ 2147483646 w 375"/>
                <a:gd name="T27" fmla="*/ 2147483646 h 239"/>
                <a:gd name="T28" fmla="*/ 2147483646 w 375"/>
                <a:gd name="T29" fmla="*/ 2147483646 h 239"/>
                <a:gd name="T30" fmla="*/ 2147483646 w 375"/>
                <a:gd name="T31" fmla="*/ 2147483646 h 239"/>
                <a:gd name="T32" fmla="*/ 2147483646 w 375"/>
                <a:gd name="T33" fmla="*/ 2147483646 h 239"/>
                <a:gd name="T34" fmla="*/ 2147483646 w 375"/>
                <a:gd name="T35" fmla="*/ 2147483646 h 239"/>
                <a:gd name="T36" fmla="*/ 2147483646 w 375"/>
                <a:gd name="T37" fmla="*/ 2147483646 h 239"/>
                <a:gd name="T38" fmla="*/ 2147483646 w 375"/>
                <a:gd name="T39" fmla="*/ 2147483646 h 239"/>
                <a:gd name="T40" fmla="*/ 2147483646 w 375"/>
                <a:gd name="T41" fmla="*/ 2147483646 h 239"/>
                <a:gd name="T42" fmla="*/ 2147483646 w 375"/>
                <a:gd name="T43" fmla="*/ 2147483646 h 239"/>
                <a:gd name="T44" fmla="*/ 2147483646 w 375"/>
                <a:gd name="T45" fmla="*/ 2147483646 h 239"/>
                <a:gd name="T46" fmla="*/ 2147483646 w 375"/>
                <a:gd name="T47" fmla="*/ 2147483646 h 239"/>
                <a:gd name="T48" fmla="*/ 2147483646 w 375"/>
                <a:gd name="T49" fmla="*/ 2147483646 h 239"/>
                <a:gd name="T50" fmla="*/ 2147483646 w 375"/>
                <a:gd name="T51" fmla="*/ 2147483646 h 239"/>
                <a:gd name="T52" fmla="*/ 2147483646 w 375"/>
                <a:gd name="T53" fmla="*/ 2147483646 h 239"/>
                <a:gd name="T54" fmla="*/ 2147483646 w 375"/>
                <a:gd name="T55" fmla="*/ 2147483646 h 239"/>
                <a:gd name="T56" fmla="*/ 2147483646 w 375"/>
                <a:gd name="T57" fmla="*/ 2147483646 h 239"/>
                <a:gd name="T58" fmla="*/ 2147483646 w 375"/>
                <a:gd name="T59" fmla="*/ 2147483646 h 239"/>
                <a:gd name="T60" fmla="*/ 2147483646 w 375"/>
                <a:gd name="T61" fmla="*/ 2147483646 h 239"/>
                <a:gd name="T62" fmla="*/ 2147483646 w 375"/>
                <a:gd name="T63" fmla="*/ 2147483646 h 239"/>
                <a:gd name="T64" fmla="*/ 2147483646 w 375"/>
                <a:gd name="T65" fmla="*/ 2147483646 h 239"/>
                <a:gd name="T66" fmla="*/ 2147483646 w 375"/>
                <a:gd name="T67" fmla="*/ 2147483646 h 239"/>
                <a:gd name="T68" fmla="*/ 2147483646 w 375"/>
                <a:gd name="T69" fmla="*/ 2147483646 h 239"/>
                <a:gd name="T70" fmla="*/ 2147483646 w 375"/>
                <a:gd name="T71" fmla="*/ 2147483646 h 239"/>
                <a:gd name="T72" fmla="*/ 2147483646 w 375"/>
                <a:gd name="T73" fmla="*/ 2147483646 h 239"/>
                <a:gd name="T74" fmla="*/ 2147483646 w 375"/>
                <a:gd name="T75" fmla="*/ 2147483646 h 239"/>
                <a:gd name="T76" fmla="*/ 2147483646 w 375"/>
                <a:gd name="T77" fmla="*/ 2147483646 h 239"/>
                <a:gd name="T78" fmla="*/ 2147483646 w 375"/>
                <a:gd name="T79" fmla="*/ 2147483646 h 239"/>
                <a:gd name="T80" fmla="*/ 2147483646 w 375"/>
                <a:gd name="T81" fmla="*/ 2147483646 h 239"/>
                <a:gd name="T82" fmla="*/ 2147483646 w 375"/>
                <a:gd name="T83" fmla="*/ 2147483646 h 239"/>
                <a:gd name="T84" fmla="*/ 2147483646 w 375"/>
                <a:gd name="T85" fmla="*/ 2147483646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2147483646 w 88"/>
                <a:gd name="T1" fmla="*/ 2147483646 h 198"/>
                <a:gd name="T2" fmla="*/ 2147483646 w 88"/>
                <a:gd name="T3" fmla="*/ 2147483646 h 198"/>
                <a:gd name="T4" fmla="*/ 2147483646 w 88"/>
                <a:gd name="T5" fmla="*/ 2147483646 h 198"/>
                <a:gd name="T6" fmla="*/ 2147483646 w 88"/>
                <a:gd name="T7" fmla="*/ 2147483646 h 198"/>
                <a:gd name="T8" fmla="*/ 2147483646 w 88"/>
                <a:gd name="T9" fmla="*/ 2147483646 h 198"/>
                <a:gd name="T10" fmla="*/ 2147483646 w 88"/>
                <a:gd name="T11" fmla="*/ 2147483646 h 198"/>
                <a:gd name="T12" fmla="*/ 2147483646 w 88"/>
                <a:gd name="T13" fmla="*/ 0 h 198"/>
                <a:gd name="T14" fmla="*/ 0 w 88"/>
                <a:gd name="T15" fmla="*/ 2147483646 h 198"/>
                <a:gd name="T16" fmla="*/ 2147483646 w 88"/>
                <a:gd name="T17" fmla="*/ 2147483646 h 198"/>
                <a:gd name="T18" fmla="*/ 2147483646 w 88"/>
                <a:gd name="T19" fmla="*/ 2147483646 h 198"/>
                <a:gd name="T20" fmla="*/ 2147483646 w 88"/>
                <a:gd name="T21" fmla="*/ 2147483646 h 198"/>
                <a:gd name="T22" fmla="*/ 2147483646 w 88"/>
                <a:gd name="T23" fmla="*/ 2147483646 h 198"/>
                <a:gd name="T24" fmla="*/ 2147483646 w 88"/>
                <a:gd name="T25" fmla="*/ 2147483646 h 198"/>
                <a:gd name="T26" fmla="*/ 2147483646 w 88"/>
                <a:gd name="T27" fmla="*/ 2147483646 h 198"/>
                <a:gd name="T28" fmla="*/ 2147483646 w 88"/>
                <a:gd name="T29" fmla="*/ 2147483646 h 198"/>
                <a:gd name="T30" fmla="*/ 2147483646 w 88"/>
                <a:gd name="T31" fmla="*/ 2147483646 h 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2147483646 w 152"/>
                <a:gd name="T1" fmla="*/ 2147483646 h 162"/>
                <a:gd name="T2" fmla="*/ 2147483646 w 152"/>
                <a:gd name="T3" fmla="*/ 2147483646 h 162"/>
                <a:gd name="T4" fmla="*/ 2147483646 w 152"/>
                <a:gd name="T5" fmla="*/ 2147483646 h 162"/>
                <a:gd name="T6" fmla="*/ 2147483646 w 152"/>
                <a:gd name="T7" fmla="*/ 2147483646 h 162"/>
                <a:gd name="T8" fmla="*/ 2147483646 w 152"/>
                <a:gd name="T9" fmla="*/ 2147483646 h 162"/>
                <a:gd name="T10" fmla="*/ 2147483646 w 152"/>
                <a:gd name="T11" fmla="*/ 2147483646 h 162"/>
                <a:gd name="T12" fmla="*/ 2147483646 w 152"/>
                <a:gd name="T13" fmla="*/ 2147483646 h 162"/>
                <a:gd name="T14" fmla="*/ 2147483646 w 152"/>
                <a:gd name="T15" fmla="*/ 2147483646 h 162"/>
                <a:gd name="T16" fmla="*/ 2147483646 w 152"/>
                <a:gd name="T17" fmla="*/ 2147483646 h 162"/>
                <a:gd name="T18" fmla="*/ 2147483646 w 152"/>
                <a:gd name="T19" fmla="*/ 2147483646 h 162"/>
                <a:gd name="T20" fmla="*/ 2147483646 w 152"/>
                <a:gd name="T21" fmla="*/ 2147483646 h 162"/>
                <a:gd name="T22" fmla="*/ 2147483646 w 152"/>
                <a:gd name="T23" fmla="*/ 2147483646 h 162"/>
                <a:gd name="T24" fmla="*/ 2147483646 w 152"/>
                <a:gd name="T25" fmla="*/ 2147483646 h 162"/>
                <a:gd name="T26" fmla="*/ 2147483646 w 152"/>
                <a:gd name="T27" fmla="*/ 2147483646 h 162"/>
                <a:gd name="T28" fmla="*/ 2147483646 w 152"/>
                <a:gd name="T29" fmla="*/ 2147483646 h 162"/>
                <a:gd name="T30" fmla="*/ 2147483646 w 152"/>
                <a:gd name="T31" fmla="*/ 2147483646 h 162"/>
                <a:gd name="T32" fmla="*/ 2147483646 w 152"/>
                <a:gd name="T33" fmla="*/ 2147483646 h 162"/>
                <a:gd name="T34" fmla="*/ 2147483646 w 152"/>
                <a:gd name="T35" fmla="*/ 2147483646 h 162"/>
                <a:gd name="T36" fmla="*/ 2147483646 w 152"/>
                <a:gd name="T37" fmla="*/ 2147483646 h 162"/>
                <a:gd name="T38" fmla="*/ 2147483646 w 152"/>
                <a:gd name="T39" fmla="*/ 2147483646 h 162"/>
                <a:gd name="T40" fmla="*/ 2147483646 w 152"/>
                <a:gd name="T41" fmla="*/ 2147483646 h 162"/>
                <a:gd name="T42" fmla="*/ 2147483646 w 152"/>
                <a:gd name="T43" fmla="*/ 2147483646 h 162"/>
                <a:gd name="T44" fmla="*/ 2147483646 w 152"/>
                <a:gd name="T45" fmla="*/ 2147483646 h 162"/>
                <a:gd name="T46" fmla="*/ 2147483646 w 152"/>
                <a:gd name="T47" fmla="*/ 2147483646 h 162"/>
                <a:gd name="T48" fmla="*/ 2147483646 w 152"/>
                <a:gd name="T49" fmla="*/ 2147483646 h 162"/>
                <a:gd name="T50" fmla="*/ 2147483646 w 152"/>
                <a:gd name="T51" fmla="*/ 2147483646 h 162"/>
                <a:gd name="T52" fmla="*/ 2147483646 w 152"/>
                <a:gd name="T53" fmla="*/ 2147483646 h 162"/>
                <a:gd name="T54" fmla="*/ 2147483646 w 152"/>
                <a:gd name="T55" fmla="*/ 2147483646 h 162"/>
                <a:gd name="T56" fmla="*/ 2147483646 w 152"/>
                <a:gd name="T57" fmla="*/ 2147483646 h 162"/>
                <a:gd name="T58" fmla="*/ 2147483646 w 152"/>
                <a:gd name="T59" fmla="*/ 2147483646 h 162"/>
                <a:gd name="T60" fmla="*/ 2147483646 w 152"/>
                <a:gd name="T61" fmla="*/ 2147483646 h 162"/>
                <a:gd name="T62" fmla="*/ 2147483646 w 152"/>
                <a:gd name="T63" fmla="*/ 2147483646 h 162"/>
                <a:gd name="T64" fmla="*/ 2147483646 w 152"/>
                <a:gd name="T65" fmla="*/ 2147483646 h 162"/>
                <a:gd name="T66" fmla="*/ 2147483646 w 152"/>
                <a:gd name="T67" fmla="*/ 2147483646 h 162"/>
                <a:gd name="T68" fmla="*/ 2147483646 w 152"/>
                <a:gd name="T69" fmla="*/ 2147483646 h 162"/>
                <a:gd name="T70" fmla="*/ 2147483646 w 152"/>
                <a:gd name="T71" fmla="*/ 2147483646 h 162"/>
                <a:gd name="T72" fmla="*/ 2147483646 w 152"/>
                <a:gd name="T73" fmla="*/ 2147483646 h 162"/>
                <a:gd name="T74" fmla="*/ 2147483646 w 152"/>
                <a:gd name="T75" fmla="*/ 2147483646 h 162"/>
                <a:gd name="T76" fmla="*/ 2147483646 w 152"/>
                <a:gd name="T77" fmla="*/ 2147483646 h 162"/>
                <a:gd name="T78" fmla="*/ 2147483646 w 152"/>
                <a:gd name="T79" fmla="*/ 2147483646 h 162"/>
                <a:gd name="T80" fmla="*/ 2147483646 w 152"/>
                <a:gd name="T81" fmla="*/ 2147483646 h 162"/>
                <a:gd name="T82" fmla="*/ 2147483646 w 152"/>
                <a:gd name="T83" fmla="*/ 2147483646 h 162"/>
                <a:gd name="T84" fmla="*/ 2147483646 w 152"/>
                <a:gd name="T85" fmla="*/ 2147483646 h 162"/>
                <a:gd name="T86" fmla="*/ 2147483646 w 152"/>
                <a:gd name="T87" fmla="*/ 2147483646 h 162"/>
                <a:gd name="T88" fmla="*/ 2147483646 w 152"/>
                <a:gd name="T89" fmla="*/ 2147483646 h 162"/>
                <a:gd name="T90" fmla="*/ 2147483646 w 152"/>
                <a:gd name="T91" fmla="*/ 2147483646 h 162"/>
                <a:gd name="T92" fmla="*/ 2147483646 w 152"/>
                <a:gd name="T93" fmla="*/ 2147483646 h 162"/>
                <a:gd name="T94" fmla="*/ 2147483646 w 152"/>
                <a:gd name="T95" fmla="*/ 2147483646 h 162"/>
                <a:gd name="T96" fmla="*/ 2147483646 w 152"/>
                <a:gd name="T97" fmla="*/ 2147483646 h 162"/>
                <a:gd name="T98" fmla="*/ 2147483646 w 152"/>
                <a:gd name="T99" fmla="*/ 2147483646 h 162"/>
                <a:gd name="T100" fmla="*/ 2147483646 w 152"/>
                <a:gd name="T101" fmla="*/ 2147483646 h 162"/>
                <a:gd name="T102" fmla="*/ 2147483646 w 152"/>
                <a:gd name="T103" fmla="*/ 2147483646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147483646 w 239"/>
                <a:gd name="T1" fmla="*/ 2147483646 h 194"/>
                <a:gd name="T2" fmla="*/ 2147483646 w 239"/>
                <a:gd name="T3" fmla="*/ 2147483646 h 194"/>
                <a:gd name="T4" fmla="*/ 2147483646 w 239"/>
                <a:gd name="T5" fmla="*/ 2147483646 h 194"/>
                <a:gd name="T6" fmla="*/ 2147483646 w 239"/>
                <a:gd name="T7" fmla="*/ 2147483646 h 194"/>
                <a:gd name="T8" fmla="*/ 2147483646 w 239"/>
                <a:gd name="T9" fmla="*/ 2147483646 h 194"/>
                <a:gd name="T10" fmla="*/ 2147483646 w 239"/>
                <a:gd name="T11" fmla="*/ 2147483646 h 194"/>
                <a:gd name="T12" fmla="*/ 2147483646 w 239"/>
                <a:gd name="T13" fmla="*/ 2147483646 h 194"/>
                <a:gd name="T14" fmla="*/ 2147483646 w 239"/>
                <a:gd name="T15" fmla="*/ 2147483646 h 194"/>
                <a:gd name="T16" fmla="*/ 2147483646 w 239"/>
                <a:gd name="T17" fmla="*/ 2147483646 h 194"/>
                <a:gd name="T18" fmla="*/ 2147483646 w 239"/>
                <a:gd name="T19" fmla="*/ 2147483646 h 194"/>
                <a:gd name="T20" fmla="*/ 2147483646 w 239"/>
                <a:gd name="T21" fmla="*/ 2147483646 h 194"/>
                <a:gd name="T22" fmla="*/ 2147483646 w 239"/>
                <a:gd name="T23" fmla="*/ 2147483646 h 194"/>
                <a:gd name="T24" fmla="*/ 2147483646 w 239"/>
                <a:gd name="T25" fmla="*/ 2147483646 h 194"/>
                <a:gd name="T26" fmla="*/ 2147483646 w 239"/>
                <a:gd name="T27" fmla="*/ 2147483646 h 194"/>
                <a:gd name="T28" fmla="*/ 2147483646 w 239"/>
                <a:gd name="T29" fmla="*/ 2147483646 h 194"/>
                <a:gd name="T30" fmla="*/ 2147483646 w 239"/>
                <a:gd name="T31" fmla="*/ 2147483646 h 194"/>
                <a:gd name="T32" fmla="*/ 2147483646 w 239"/>
                <a:gd name="T33" fmla="*/ 2147483646 h 194"/>
                <a:gd name="T34" fmla="*/ 2147483646 w 239"/>
                <a:gd name="T35" fmla="*/ 2147483646 h 194"/>
                <a:gd name="T36" fmla="*/ 2147483646 w 239"/>
                <a:gd name="T37" fmla="*/ 2147483646 h 194"/>
                <a:gd name="T38" fmla="*/ 2147483646 w 239"/>
                <a:gd name="T39" fmla="*/ 2147483646 h 194"/>
                <a:gd name="T40" fmla="*/ 2147483646 w 239"/>
                <a:gd name="T41" fmla="*/ 2147483646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147483646 w 253"/>
                <a:gd name="T1" fmla="*/ 2147483646 h 351"/>
                <a:gd name="T2" fmla="*/ 2147483646 w 253"/>
                <a:gd name="T3" fmla="*/ 2147483646 h 351"/>
                <a:gd name="T4" fmla="*/ 2147483646 w 253"/>
                <a:gd name="T5" fmla="*/ 2147483646 h 351"/>
                <a:gd name="T6" fmla="*/ 2147483646 w 253"/>
                <a:gd name="T7" fmla="*/ 2147483646 h 351"/>
                <a:gd name="T8" fmla="*/ 2147483646 w 253"/>
                <a:gd name="T9" fmla="*/ 2147483646 h 351"/>
                <a:gd name="T10" fmla="*/ 2147483646 w 253"/>
                <a:gd name="T11" fmla="*/ 2147483646 h 351"/>
                <a:gd name="T12" fmla="*/ 2147483646 w 253"/>
                <a:gd name="T13" fmla="*/ 2147483646 h 351"/>
                <a:gd name="T14" fmla="*/ 2147483646 w 253"/>
                <a:gd name="T15" fmla="*/ 2147483646 h 351"/>
                <a:gd name="T16" fmla="*/ 2147483646 w 253"/>
                <a:gd name="T17" fmla="*/ 2147483646 h 351"/>
                <a:gd name="T18" fmla="*/ 2147483646 w 253"/>
                <a:gd name="T19" fmla="*/ 2147483646 h 351"/>
                <a:gd name="T20" fmla="*/ 2147483646 w 253"/>
                <a:gd name="T21" fmla="*/ 2147483646 h 351"/>
                <a:gd name="T22" fmla="*/ 2147483646 w 253"/>
                <a:gd name="T23" fmla="*/ 2147483646 h 351"/>
                <a:gd name="T24" fmla="*/ 2147483646 w 253"/>
                <a:gd name="T25" fmla="*/ 2147483646 h 351"/>
                <a:gd name="T26" fmla="*/ 2147483646 w 253"/>
                <a:gd name="T27" fmla="*/ 2147483646 h 351"/>
                <a:gd name="T28" fmla="*/ 2147483646 w 253"/>
                <a:gd name="T29" fmla="*/ 2147483646 h 351"/>
                <a:gd name="T30" fmla="*/ 2147483646 w 253"/>
                <a:gd name="T31" fmla="*/ 2147483646 h 351"/>
                <a:gd name="T32" fmla="*/ 2147483646 w 253"/>
                <a:gd name="T33" fmla="*/ 2147483646 h 351"/>
                <a:gd name="T34" fmla="*/ 2147483646 w 253"/>
                <a:gd name="T35" fmla="*/ 2147483646 h 351"/>
                <a:gd name="T36" fmla="*/ 2147483646 w 253"/>
                <a:gd name="T37" fmla="*/ 2147483646 h 351"/>
                <a:gd name="T38" fmla="*/ 2147483646 w 253"/>
                <a:gd name="T39" fmla="*/ 2147483646 h 351"/>
                <a:gd name="T40" fmla="*/ 2147483646 w 253"/>
                <a:gd name="T41" fmla="*/ 2147483646 h 351"/>
                <a:gd name="T42" fmla="*/ 2147483646 w 253"/>
                <a:gd name="T43" fmla="*/ 2147483646 h 351"/>
                <a:gd name="T44" fmla="*/ 2147483646 w 253"/>
                <a:gd name="T45" fmla="*/ 2147483646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2147483646 w 148"/>
                <a:gd name="T1" fmla="*/ 2147483646 h 170"/>
                <a:gd name="T2" fmla="*/ 2147483646 w 148"/>
                <a:gd name="T3" fmla="*/ 2147483646 h 170"/>
                <a:gd name="T4" fmla="*/ 2147483646 w 148"/>
                <a:gd name="T5" fmla="*/ 2147483646 h 170"/>
                <a:gd name="T6" fmla="*/ 2147483646 w 148"/>
                <a:gd name="T7" fmla="*/ 2147483646 h 170"/>
                <a:gd name="T8" fmla="*/ 2147483646 w 148"/>
                <a:gd name="T9" fmla="*/ 2147483646 h 170"/>
                <a:gd name="T10" fmla="*/ 2147483646 w 148"/>
                <a:gd name="T11" fmla="*/ 2147483646 h 170"/>
                <a:gd name="T12" fmla="*/ 2147483646 w 148"/>
                <a:gd name="T13" fmla="*/ 2147483646 h 170"/>
                <a:gd name="T14" fmla="*/ 2147483646 w 148"/>
                <a:gd name="T15" fmla="*/ 2147483646 h 170"/>
                <a:gd name="T16" fmla="*/ 2147483646 w 148"/>
                <a:gd name="T17" fmla="*/ 2147483646 h 170"/>
                <a:gd name="T18" fmla="*/ 2147483646 w 148"/>
                <a:gd name="T19" fmla="*/ 2147483646 h 170"/>
                <a:gd name="T20" fmla="*/ 2147483646 w 148"/>
                <a:gd name="T21" fmla="*/ 2147483646 h 170"/>
                <a:gd name="T22" fmla="*/ 2147483646 w 148"/>
                <a:gd name="T23" fmla="*/ 2147483646 h 170"/>
                <a:gd name="T24" fmla="*/ 2147483646 w 148"/>
                <a:gd name="T25" fmla="*/ 2147483646 h 170"/>
                <a:gd name="T26" fmla="*/ 2147483646 w 148"/>
                <a:gd name="T27" fmla="*/ 2147483646 h 170"/>
                <a:gd name="T28" fmla="*/ 2147483646 w 148"/>
                <a:gd name="T29" fmla="*/ 2147483646 h 170"/>
                <a:gd name="T30" fmla="*/ 2147483646 w 148"/>
                <a:gd name="T31" fmla="*/ 2147483646 h 1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2147483646 w 209"/>
                <a:gd name="T1" fmla="*/ 2147483646 h 161"/>
                <a:gd name="T2" fmla="*/ 2147483646 w 209"/>
                <a:gd name="T3" fmla="*/ 2147483646 h 161"/>
                <a:gd name="T4" fmla="*/ 2147483646 w 209"/>
                <a:gd name="T5" fmla="*/ 2147483646 h 161"/>
                <a:gd name="T6" fmla="*/ 2147483646 w 209"/>
                <a:gd name="T7" fmla="*/ 2147483646 h 161"/>
                <a:gd name="T8" fmla="*/ 2147483646 w 209"/>
                <a:gd name="T9" fmla="*/ 0 h 161"/>
                <a:gd name="T10" fmla="*/ 2147483646 w 209"/>
                <a:gd name="T11" fmla="*/ 2147483646 h 161"/>
                <a:gd name="T12" fmla="*/ 2147483646 w 209"/>
                <a:gd name="T13" fmla="*/ 2147483646 h 161"/>
                <a:gd name="T14" fmla="*/ 2147483646 w 209"/>
                <a:gd name="T15" fmla="*/ 2147483646 h 161"/>
                <a:gd name="T16" fmla="*/ 2147483646 w 209"/>
                <a:gd name="T17" fmla="*/ 2147483646 h 161"/>
                <a:gd name="T18" fmla="*/ 2147483646 w 209"/>
                <a:gd name="T19" fmla="*/ 2147483646 h 161"/>
                <a:gd name="T20" fmla="*/ 2147483646 w 209"/>
                <a:gd name="T21" fmla="*/ 2147483646 h 161"/>
                <a:gd name="T22" fmla="*/ 2147483646 w 209"/>
                <a:gd name="T23" fmla="*/ 2147483646 h 161"/>
                <a:gd name="T24" fmla="*/ 2147483646 w 209"/>
                <a:gd name="T25" fmla="*/ 2147483646 h 161"/>
                <a:gd name="T26" fmla="*/ 2147483646 w 209"/>
                <a:gd name="T27" fmla="*/ 2147483646 h 161"/>
                <a:gd name="T28" fmla="*/ 2147483646 w 209"/>
                <a:gd name="T29" fmla="*/ 2147483646 h 161"/>
                <a:gd name="T30" fmla="*/ 2147483646 w 209"/>
                <a:gd name="T31" fmla="*/ 2147483646 h 161"/>
                <a:gd name="T32" fmla="*/ 2147483646 w 209"/>
                <a:gd name="T33" fmla="*/ 2147483646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2147483646 w 51"/>
                <a:gd name="T1" fmla="*/ 2147483646 h 124"/>
                <a:gd name="T2" fmla="*/ 2147483646 w 51"/>
                <a:gd name="T3" fmla="*/ 0 h 124"/>
                <a:gd name="T4" fmla="*/ 2147483646 w 51"/>
                <a:gd name="T5" fmla="*/ 2147483646 h 124"/>
                <a:gd name="T6" fmla="*/ 2147483646 w 51"/>
                <a:gd name="T7" fmla="*/ 2147483646 h 124"/>
                <a:gd name="T8" fmla="*/ 2147483646 w 51"/>
                <a:gd name="T9" fmla="*/ 2147483646 h 124"/>
                <a:gd name="T10" fmla="*/ 2147483646 w 51"/>
                <a:gd name="T11" fmla="*/ 2147483646 h 124"/>
                <a:gd name="T12" fmla="*/ 2147483646 w 51"/>
                <a:gd name="T13" fmla="*/ 2147483646 h 124"/>
                <a:gd name="T14" fmla="*/ 2147483646 w 51"/>
                <a:gd name="T15" fmla="*/ 214748364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2147483646 w 113"/>
                <a:gd name="T1" fmla="*/ 2147483646 h 71"/>
                <a:gd name="T2" fmla="*/ 2147483646 w 113"/>
                <a:gd name="T3" fmla="*/ 2147483646 h 71"/>
                <a:gd name="T4" fmla="*/ 2147483646 w 113"/>
                <a:gd name="T5" fmla="*/ 2147483646 h 71"/>
                <a:gd name="T6" fmla="*/ 2147483646 w 113"/>
                <a:gd name="T7" fmla="*/ 2147483646 h 71"/>
                <a:gd name="T8" fmla="*/ 0 w 113"/>
                <a:gd name="T9" fmla="*/ 2147483646 h 71"/>
                <a:gd name="T10" fmla="*/ 2147483646 w 113"/>
                <a:gd name="T11" fmla="*/ 2147483646 h 71"/>
                <a:gd name="T12" fmla="*/ 2147483646 w 113"/>
                <a:gd name="T13" fmla="*/ 2147483646 h 71"/>
                <a:gd name="T14" fmla="*/ 2147483646 w 113"/>
                <a:gd name="T15" fmla="*/ 2147483646 h 71"/>
                <a:gd name="T16" fmla="*/ 2147483646 w 113"/>
                <a:gd name="T17" fmla="*/ 2147483646 h 71"/>
                <a:gd name="T18" fmla="*/ 2147483646 w 113"/>
                <a:gd name="T19" fmla="*/ 2147483646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2147483646 w 88"/>
                <a:gd name="T1" fmla="*/ 2147483646 h 132"/>
                <a:gd name="T2" fmla="*/ 2147483646 w 88"/>
                <a:gd name="T3" fmla="*/ 2147483646 h 132"/>
                <a:gd name="T4" fmla="*/ 2147483646 w 88"/>
                <a:gd name="T5" fmla="*/ 2147483646 h 132"/>
                <a:gd name="T6" fmla="*/ 2147483646 w 88"/>
                <a:gd name="T7" fmla="*/ 2147483646 h 132"/>
                <a:gd name="T8" fmla="*/ 2147483646 w 88"/>
                <a:gd name="T9" fmla="*/ 2147483646 h 132"/>
                <a:gd name="T10" fmla="*/ 2147483646 w 88"/>
                <a:gd name="T11" fmla="*/ 2147483646 h 132"/>
                <a:gd name="T12" fmla="*/ 2147483646 w 88"/>
                <a:gd name="T13" fmla="*/ 2147483646 h 132"/>
                <a:gd name="T14" fmla="*/ 2147483646 w 88"/>
                <a:gd name="T15" fmla="*/ 2147483646 h 132"/>
                <a:gd name="T16" fmla="*/ 2147483646 w 88"/>
                <a:gd name="T17" fmla="*/ 2147483646 h 132"/>
                <a:gd name="T18" fmla="*/ 0 w 88"/>
                <a:gd name="T19" fmla="*/ 2147483646 h 132"/>
                <a:gd name="T20" fmla="*/ 2147483646 w 88"/>
                <a:gd name="T21" fmla="*/ 2147483646 h 132"/>
                <a:gd name="T22" fmla="*/ 2147483646 w 88"/>
                <a:gd name="T23" fmla="*/ 2147483646 h 132"/>
                <a:gd name="T24" fmla="*/ 2147483646 w 88"/>
                <a:gd name="T25" fmla="*/ 2147483646 h 132"/>
                <a:gd name="T26" fmla="*/ 2147483646 w 88"/>
                <a:gd name="T27" fmla="*/ 2147483646 h 132"/>
                <a:gd name="T28" fmla="*/ 2147483646 w 88"/>
                <a:gd name="T29" fmla="*/ 21474836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021138" y="380632"/>
              <a:ext cx="690563" cy="965200"/>
            </a:xfrm>
            <a:custGeom>
              <a:avLst/>
              <a:gdLst>
                <a:gd name="T0" fmla="*/ 2147483646 w 252"/>
                <a:gd name="T1" fmla="*/ 2147483646 h 351"/>
                <a:gd name="T2" fmla="*/ 2147483646 w 252"/>
                <a:gd name="T3" fmla="*/ 2147483646 h 351"/>
                <a:gd name="T4" fmla="*/ 2147483646 w 252"/>
                <a:gd name="T5" fmla="*/ 2147483646 h 351"/>
                <a:gd name="T6" fmla="*/ 2147483646 w 252"/>
                <a:gd name="T7" fmla="*/ 2147483646 h 351"/>
                <a:gd name="T8" fmla="*/ 2147483646 w 252"/>
                <a:gd name="T9" fmla="*/ 2147483646 h 351"/>
                <a:gd name="T10" fmla="*/ 2147483646 w 252"/>
                <a:gd name="T11" fmla="*/ 2147483646 h 351"/>
                <a:gd name="T12" fmla="*/ 2147483646 w 252"/>
                <a:gd name="T13" fmla="*/ 2147483646 h 351"/>
                <a:gd name="T14" fmla="*/ 2147483646 w 252"/>
                <a:gd name="T15" fmla="*/ 2147483646 h 351"/>
                <a:gd name="T16" fmla="*/ 2147483646 w 252"/>
                <a:gd name="T17" fmla="*/ 2147483646 h 351"/>
                <a:gd name="T18" fmla="*/ 2147483646 w 252"/>
                <a:gd name="T19" fmla="*/ 2147483646 h 351"/>
                <a:gd name="T20" fmla="*/ 2147483646 w 252"/>
                <a:gd name="T21" fmla="*/ 2147483646 h 351"/>
                <a:gd name="T22" fmla="*/ 2147483646 w 252"/>
                <a:gd name="T23" fmla="*/ 2147483646 h 351"/>
                <a:gd name="T24" fmla="*/ 2147483646 w 252"/>
                <a:gd name="T25" fmla="*/ 2147483646 h 351"/>
                <a:gd name="T26" fmla="*/ 2147483646 w 252"/>
                <a:gd name="T27" fmla="*/ 2147483646 h 351"/>
                <a:gd name="T28" fmla="*/ 2147483646 w 252"/>
                <a:gd name="T29" fmla="*/ 2147483646 h 351"/>
                <a:gd name="T30" fmla="*/ 2147483646 w 252"/>
                <a:gd name="T31" fmla="*/ 2147483646 h 351"/>
                <a:gd name="T32" fmla="*/ 2147483646 w 252"/>
                <a:gd name="T33" fmla="*/ 2147483646 h 351"/>
                <a:gd name="T34" fmla="*/ 2147483646 w 252"/>
                <a:gd name="T35" fmla="*/ 2147483646 h 351"/>
                <a:gd name="T36" fmla="*/ 2147483646 w 252"/>
                <a:gd name="T37" fmla="*/ 2147483646 h 351"/>
                <a:gd name="T38" fmla="*/ 2147483646 w 252"/>
                <a:gd name="T39" fmla="*/ 2147483646 h 351"/>
                <a:gd name="T40" fmla="*/ 2147483646 w 252"/>
                <a:gd name="T41" fmla="*/ 2147483646 h 351"/>
                <a:gd name="T42" fmla="*/ 2147483646 w 252"/>
                <a:gd name="T43" fmla="*/ 2147483646 h 351"/>
                <a:gd name="T44" fmla="*/ 2147483646 w 252"/>
                <a:gd name="T45" fmla="*/ 2147483646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773613" y="894982"/>
              <a:ext cx="349250" cy="338138"/>
            </a:xfrm>
            <a:custGeom>
              <a:avLst/>
              <a:gdLst>
                <a:gd name="T0" fmla="*/ 2147483646 w 127"/>
                <a:gd name="T1" fmla="*/ 2147483646 h 123"/>
                <a:gd name="T2" fmla="*/ 2147483646 w 127"/>
                <a:gd name="T3" fmla="*/ 2147483646 h 123"/>
                <a:gd name="T4" fmla="*/ 2147483646 w 127"/>
                <a:gd name="T5" fmla="*/ 2147483646 h 123"/>
                <a:gd name="T6" fmla="*/ 2147483646 w 127"/>
                <a:gd name="T7" fmla="*/ 2147483646 h 123"/>
                <a:gd name="T8" fmla="*/ 2147483646 w 127"/>
                <a:gd name="T9" fmla="*/ 2147483646 h 123"/>
                <a:gd name="T10" fmla="*/ 2147483646 w 127"/>
                <a:gd name="T11" fmla="*/ 2147483646 h 123"/>
                <a:gd name="T12" fmla="*/ 2147483646 w 127"/>
                <a:gd name="T13" fmla="*/ 2147483646 h 123"/>
                <a:gd name="T14" fmla="*/ 2147483646 w 127"/>
                <a:gd name="T15" fmla="*/ 2147483646 h 123"/>
                <a:gd name="T16" fmla="*/ 2147483646 w 127"/>
                <a:gd name="T17" fmla="*/ 2147483646 h 123"/>
                <a:gd name="T18" fmla="*/ 2147483646 w 127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297488" y="267919"/>
              <a:ext cx="858838" cy="676275"/>
            </a:xfrm>
            <a:custGeom>
              <a:avLst/>
              <a:gdLst>
                <a:gd name="T0" fmla="*/ 2147483646 w 313"/>
                <a:gd name="T1" fmla="*/ 2147483646 h 246"/>
                <a:gd name="T2" fmla="*/ 2147483646 w 313"/>
                <a:gd name="T3" fmla="*/ 2147483646 h 246"/>
                <a:gd name="T4" fmla="*/ 2147483646 w 313"/>
                <a:gd name="T5" fmla="*/ 2147483646 h 246"/>
                <a:gd name="T6" fmla="*/ 2147483646 w 313"/>
                <a:gd name="T7" fmla="*/ 2147483646 h 246"/>
                <a:gd name="T8" fmla="*/ 2147483646 w 313"/>
                <a:gd name="T9" fmla="*/ 2147483646 h 246"/>
                <a:gd name="T10" fmla="*/ 2147483646 w 313"/>
                <a:gd name="T11" fmla="*/ 2147483646 h 246"/>
                <a:gd name="T12" fmla="*/ 2147483646 w 313"/>
                <a:gd name="T13" fmla="*/ 2147483646 h 246"/>
                <a:gd name="T14" fmla="*/ 2147483646 w 313"/>
                <a:gd name="T15" fmla="*/ 2147483646 h 246"/>
                <a:gd name="T16" fmla="*/ 2147483646 w 313"/>
                <a:gd name="T17" fmla="*/ 2147483646 h 246"/>
                <a:gd name="T18" fmla="*/ 2147483646 w 313"/>
                <a:gd name="T19" fmla="*/ 2147483646 h 246"/>
                <a:gd name="T20" fmla="*/ 2147483646 w 313"/>
                <a:gd name="T21" fmla="*/ 2147483646 h 246"/>
                <a:gd name="T22" fmla="*/ 2147483646 w 313"/>
                <a:gd name="T23" fmla="*/ 2147483646 h 246"/>
                <a:gd name="T24" fmla="*/ 2147483646 w 313"/>
                <a:gd name="T25" fmla="*/ 2147483646 h 246"/>
                <a:gd name="T26" fmla="*/ 2147483646 w 313"/>
                <a:gd name="T27" fmla="*/ 2147483646 h 246"/>
                <a:gd name="T28" fmla="*/ 2147483646 w 313"/>
                <a:gd name="T29" fmla="*/ 2147483646 h 246"/>
                <a:gd name="T30" fmla="*/ 2147483646 w 313"/>
                <a:gd name="T31" fmla="*/ 2147483646 h 246"/>
                <a:gd name="T32" fmla="*/ 2147483646 w 313"/>
                <a:gd name="T33" fmla="*/ 2147483646 h 246"/>
                <a:gd name="T34" fmla="*/ 2147483646 w 313"/>
                <a:gd name="T35" fmla="*/ 2147483646 h 246"/>
                <a:gd name="T36" fmla="*/ 2147483646 w 313"/>
                <a:gd name="T37" fmla="*/ 2147483646 h 246"/>
                <a:gd name="T38" fmla="*/ 2147483646 w 313"/>
                <a:gd name="T39" fmla="*/ 2147483646 h 246"/>
                <a:gd name="T40" fmla="*/ 2147483646 w 313"/>
                <a:gd name="T41" fmla="*/ 2147483646 h 246"/>
                <a:gd name="T42" fmla="*/ 2147483646 w 313"/>
                <a:gd name="T43" fmla="*/ 2147483646 h 246"/>
                <a:gd name="T44" fmla="*/ 2147483646 w 313"/>
                <a:gd name="T45" fmla="*/ 2147483646 h 246"/>
                <a:gd name="T46" fmla="*/ 2147483646 w 313"/>
                <a:gd name="T47" fmla="*/ 2147483646 h 246"/>
                <a:gd name="T48" fmla="*/ 2147483646 w 313"/>
                <a:gd name="T49" fmla="*/ 2147483646 h 246"/>
                <a:gd name="T50" fmla="*/ 0 w 313"/>
                <a:gd name="T51" fmla="*/ 2147483646 h 246"/>
                <a:gd name="T52" fmla="*/ 2147483646 w 313"/>
                <a:gd name="T53" fmla="*/ 2147483646 h 246"/>
                <a:gd name="T54" fmla="*/ 2147483646 w 313"/>
                <a:gd name="T55" fmla="*/ 2147483646 h 246"/>
                <a:gd name="T56" fmla="*/ 2147483646 w 313"/>
                <a:gd name="T57" fmla="*/ 2147483646 h 246"/>
                <a:gd name="T58" fmla="*/ 2147483646 w 313"/>
                <a:gd name="T59" fmla="*/ 2147483646 h 246"/>
                <a:gd name="T60" fmla="*/ 2147483646 w 313"/>
                <a:gd name="T61" fmla="*/ 2147483646 h 246"/>
                <a:gd name="T62" fmla="*/ 2147483646 w 313"/>
                <a:gd name="T63" fmla="*/ 2147483646 h 246"/>
                <a:gd name="T64" fmla="*/ 2147483646 w 313"/>
                <a:gd name="T65" fmla="*/ 2147483646 h 246"/>
                <a:gd name="T66" fmla="*/ 2147483646 w 313"/>
                <a:gd name="T67" fmla="*/ 2147483646 h 246"/>
                <a:gd name="T68" fmla="*/ 2147483646 w 313"/>
                <a:gd name="T69" fmla="*/ 2147483646 h 246"/>
                <a:gd name="T70" fmla="*/ 2147483646 w 313"/>
                <a:gd name="T71" fmla="*/ 2147483646 h 246"/>
                <a:gd name="T72" fmla="*/ 2147483646 w 313"/>
                <a:gd name="T73" fmla="*/ 2147483646 h 246"/>
                <a:gd name="T74" fmla="*/ 2147483646 w 313"/>
                <a:gd name="T75" fmla="*/ 2147483646 h 246"/>
                <a:gd name="T76" fmla="*/ 2147483646 w 313"/>
                <a:gd name="T77" fmla="*/ 2147483646 h 246"/>
                <a:gd name="T78" fmla="*/ 2147483646 w 313"/>
                <a:gd name="T79" fmla="*/ 2147483646 h 246"/>
                <a:gd name="T80" fmla="*/ 2147483646 w 313"/>
                <a:gd name="T81" fmla="*/ 2147483646 h 246"/>
                <a:gd name="T82" fmla="*/ 2147483646 w 313"/>
                <a:gd name="T83" fmla="*/ 2147483646 h 246"/>
                <a:gd name="T84" fmla="*/ 2147483646 w 313"/>
                <a:gd name="T85" fmla="*/ 2147483646 h 246"/>
                <a:gd name="T86" fmla="*/ 2147483646 w 313"/>
                <a:gd name="T87" fmla="*/ 2147483646 h 246"/>
                <a:gd name="T88" fmla="*/ 2147483646 w 313"/>
                <a:gd name="T89" fmla="*/ 2147483646 h 246"/>
                <a:gd name="T90" fmla="*/ 2147483646 w 313"/>
                <a:gd name="T91" fmla="*/ 2147483646 h 2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519613" y="159969"/>
              <a:ext cx="1027113" cy="657225"/>
            </a:xfrm>
            <a:custGeom>
              <a:avLst/>
              <a:gdLst>
                <a:gd name="T0" fmla="*/ 2147483646 w 375"/>
                <a:gd name="T1" fmla="*/ 2147483646 h 239"/>
                <a:gd name="T2" fmla="*/ 2147483646 w 375"/>
                <a:gd name="T3" fmla="*/ 2147483646 h 239"/>
                <a:gd name="T4" fmla="*/ 2147483646 w 375"/>
                <a:gd name="T5" fmla="*/ 2147483646 h 239"/>
                <a:gd name="T6" fmla="*/ 2147483646 w 375"/>
                <a:gd name="T7" fmla="*/ 2147483646 h 239"/>
                <a:gd name="T8" fmla="*/ 2147483646 w 375"/>
                <a:gd name="T9" fmla="*/ 2147483646 h 239"/>
                <a:gd name="T10" fmla="*/ 2147483646 w 375"/>
                <a:gd name="T11" fmla="*/ 2147483646 h 239"/>
                <a:gd name="T12" fmla="*/ 2147483646 w 375"/>
                <a:gd name="T13" fmla="*/ 2147483646 h 239"/>
                <a:gd name="T14" fmla="*/ 2147483646 w 375"/>
                <a:gd name="T15" fmla="*/ 2147483646 h 239"/>
                <a:gd name="T16" fmla="*/ 2147483646 w 375"/>
                <a:gd name="T17" fmla="*/ 2147483646 h 239"/>
                <a:gd name="T18" fmla="*/ 2147483646 w 375"/>
                <a:gd name="T19" fmla="*/ 2147483646 h 239"/>
                <a:gd name="T20" fmla="*/ 2147483646 w 375"/>
                <a:gd name="T21" fmla="*/ 2147483646 h 239"/>
                <a:gd name="T22" fmla="*/ 2147483646 w 375"/>
                <a:gd name="T23" fmla="*/ 2147483646 h 239"/>
                <a:gd name="T24" fmla="*/ 2147483646 w 375"/>
                <a:gd name="T25" fmla="*/ 2147483646 h 239"/>
                <a:gd name="T26" fmla="*/ 2147483646 w 375"/>
                <a:gd name="T27" fmla="*/ 2147483646 h 239"/>
                <a:gd name="T28" fmla="*/ 2147483646 w 375"/>
                <a:gd name="T29" fmla="*/ 2147483646 h 239"/>
                <a:gd name="T30" fmla="*/ 2147483646 w 375"/>
                <a:gd name="T31" fmla="*/ 2147483646 h 239"/>
                <a:gd name="T32" fmla="*/ 2147483646 w 375"/>
                <a:gd name="T33" fmla="*/ 2147483646 h 239"/>
                <a:gd name="T34" fmla="*/ 2147483646 w 375"/>
                <a:gd name="T35" fmla="*/ 2147483646 h 239"/>
                <a:gd name="T36" fmla="*/ 2147483646 w 375"/>
                <a:gd name="T37" fmla="*/ 2147483646 h 239"/>
                <a:gd name="T38" fmla="*/ 2147483646 w 375"/>
                <a:gd name="T39" fmla="*/ 2147483646 h 239"/>
                <a:gd name="T40" fmla="*/ 2147483646 w 375"/>
                <a:gd name="T41" fmla="*/ 2147483646 h 239"/>
                <a:gd name="T42" fmla="*/ 2147483646 w 375"/>
                <a:gd name="T43" fmla="*/ 2147483646 h 239"/>
                <a:gd name="T44" fmla="*/ 2147483646 w 375"/>
                <a:gd name="T45" fmla="*/ 2147483646 h 239"/>
                <a:gd name="T46" fmla="*/ 2147483646 w 375"/>
                <a:gd name="T47" fmla="*/ 2147483646 h 239"/>
                <a:gd name="T48" fmla="*/ 2147483646 w 375"/>
                <a:gd name="T49" fmla="*/ 2147483646 h 239"/>
                <a:gd name="T50" fmla="*/ 2147483646 w 375"/>
                <a:gd name="T51" fmla="*/ 2147483646 h 239"/>
                <a:gd name="T52" fmla="*/ 2147483646 w 375"/>
                <a:gd name="T53" fmla="*/ 2147483646 h 239"/>
                <a:gd name="T54" fmla="*/ 2147483646 w 375"/>
                <a:gd name="T55" fmla="*/ 2147483646 h 239"/>
                <a:gd name="T56" fmla="*/ 2147483646 w 375"/>
                <a:gd name="T57" fmla="*/ 2147483646 h 239"/>
                <a:gd name="T58" fmla="*/ 2147483646 w 375"/>
                <a:gd name="T59" fmla="*/ 2147483646 h 239"/>
                <a:gd name="T60" fmla="*/ 2147483646 w 375"/>
                <a:gd name="T61" fmla="*/ 2147483646 h 239"/>
                <a:gd name="T62" fmla="*/ 2147483646 w 375"/>
                <a:gd name="T63" fmla="*/ 2147483646 h 239"/>
                <a:gd name="T64" fmla="*/ 2147483646 w 375"/>
                <a:gd name="T65" fmla="*/ 2147483646 h 239"/>
                <a:gd name="T66" fmla="*/ 2147483646 w 375"/>
                <a:gd name="T67" fmla="*/ 2147483646 h 239"/>
                <a:gd name="T68" fmla="*/ 2147483646 w 375"/>
                <a:gd name="T69" fmla="*/ 2147483646 h 239"/>
                <a:gd name="T70" fmla="*/ 2147483646 w 375"/>
                <a:gd name="T71" fmla="*/ 2147483646 h 239"/>
                <a:gd name="T72" fmla="*/ 2147483646 w 375"/>
                <a:gd name="T73" fmla="*/ 2147483646 h 239"/>
                <a:gd name="T74" fmla="*/ 2147483646 w 375"/>
                <a:gd name="T75" fmla="*/ 2147483646 h 239"/>
                <a:gd name="T76" fmla="*/ 2147483646 w 375"/>
                <a:gd name="T77" fmla="*/ 2147483646 h 239"/>
                <a:gd name="T78" fmla="*/ 2147483646 w 375"/>
                <a:gd name="T79" fmla="*/ 2147483646 h 239"/>
                <a:gd name="T80" fmla="*/ 2147483646 w 375"/>
                <a:gd name="T81" fmla="*/ 2147483646 h 239"/>
                <a:gd name="T82" fmla="*/ 2147483646 w 375"/>
                <a:gd name="T83" fmla="*/ 2147483646 h 239"/>
                <a:gd name="T84" fmla="*/ 2147483646 w 375"/>
                <a:gd name="T85" fmla="*/ 2147483646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183313" y="-24181"/>
              <a:ext cx="695325" cy="396875"/>
            </a:xfrm>
            <a:custGeom>
              <a:avLst/>
              <a:gdLst>
                <a:gd name="T0" fmla="*/ 2147483646 w 254"/>
                <a:gd name="T1" fmla="*/ 2147483646 h 144"/>
                <a:gd name="T2" fmla="*/ 2147483646 w 254"/>
                <a:gd name="T3" fmla="*/ 2147483646 h 144"/>
                <a:gd name="T4" fmla="*/ 2147483646 w 254"/>
                <a:gd name="T5" fmla="*/ 2147483646 h 144"/>
                <a:gd name="T6" fmla="*/ 2147483646 w 254"/>
                <a:gd name="T7" fmla="*/ 2147483646 h 144"/>
                <a:gd name="T8" fmla="*/ 2147483646 w 254"/>
                <a:gd name="T9" fmla="*/ 2147483646 h 144"/>
                <a:gd name="T10" fmla="*/ 2147483646 w 254"/>
                <a:gd name="T11" fmla="*/ 2147483646 h 144"/>
                <a:gd name="T12" fmla="*/ 2147483646 w 254"/>
                <a:gd name="T13" fmla="*/ 2147483646 h 144"/>
                <a:gd name="T14" fmla="*/ 2147483646 w 254"/>
                <a:gd name="T15" fmla="*/ 2147483646 h 144"/>
                <a:gd name="T16" fmla="*/ 2147483646 w 254"/>
                <a:gd name="T17" fmla="*/ 2147483646 h 144"/>
                <a:gd name="T18" fmla="*/ 2147483646 w 254"/>
                <a:gd name="T19" fmla="*/ 2147483646 h 144"/>
                <a:gd name="T20" fmla="*/ 2147483646 w 254"/>
                <a:gd name="T21" fmla="*/ 2147483646 h 144"/>
                <a:gd name="T22" fmla="*/ 2147483646 w 254"/>
                <a:gd name="T23" fmla="*/ 2147483646 h 144"/>
                <a:gd name="T24" fmla="*/ 2147483646 w 254"/>
                <a:gd name="T25" fmla="*/ 2147483646 h 144"/>
                <a:gd name="T26" fmla="*/ 2147483646 w 254"/>
                <a:gd name="T27" fmla="*/ 2147483646 h 144"/>
                <a:gd name="T28" fmla="*/ 2147483646 w 254"/>
                <a:gd name="T29" fmla="*/ 2147483646 h 144"/>
                <a:gd name="T30" fmla="*/ 2147483646 w 254"/>
                <a:gd name="T31" fmla="*/ 2147483646 h 144"/>
                <a:gd name="T32" fmla="*/ 2147483646 w 254"/>
                <a:gd name="T33" fmla="*/ 2147483646 h 144"/>
                <a:gd name="T34" fmla="*/ 2147483646 w 254"/>
                <a:gd name="T35" fmla="*/ 2147483646 h 144"/>
                <a:gd name="T36" fmla="*/ 2147483646 w 254"/>
                <a:gd name="T37" fmla="*/ 2147483646 h 144"/>
                <a:gd name="T38" fmla="*/ 2147483646 w 254"/>
                <a:gd name="T39" fmla="*/ 2147483646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6248400" y="91707"/>
              <a:ext cx="485775" cy="292100"/>
            </a:xfrm>
            <a:custGeom>
              <a:avLst/>
              <a:gdLst>
                <a:gd name="T0" fmla="*/ 2147483646 w 177"/>
                <a:gd name="T1" fmla="*/ 2147483646 h 106"/>
                <a:gd name="T2" fmla="*/ 2147483646 w 177"/>
                <a:gd name="T3" fmla="*/ 2147483646 h 106"/>
                <a:gd name="T4" fmla="*/ 2147483646 w 177"/>
                <a:gd name="T5" fmla="*/ 2147483646 h 106"/>
                <a:gd name="T6" fmla="*/ 2147483646 w 177"/>
                <a:gd name="T7" fmla="*/ 2147483646 h 106"/>
                <a:gd name="T8" fmla="*/ 2147483646 w 177"/>
                <a:gd name="T9" fmla="*/ 2147483646 h 106"/>
                <a:gd name="T10" fmla="*/ 2147483646 w 177"/>
                <a:gd name="T11" fmla="*/ 2147483646 h 106"/>
                <a:gd name="T12" fmla="*/ 2147483646 w 177"/>
                <a:gd name="T13" fmla="*/ 2147483646 h 106"/>
                <a:gd name="T14" fmla="*/ 2147483646 w 177"/>
                <a:gd name="T15" fmla="*/ 2147483646 h 106"/>
                <a:gd name="T16" fmla="*/ 2147483646 w 177"/>
                <a:gd name="T17" fmla="*/ 2147483646 h 106"/>
                <a:gd name="T18" fmla="*/ 2147483646 w 177"/>
                <a:gd name="T19" fmla="*/ 2147483646 h 106"/>
                <a:gd name="T20" fmla="*/ 2147483646 w 177"/>
                <a:gd name="T21" fmla="*/ 2147483646 h 106"/>
                <a:gd name="T22" fmla="*/ 2147483646 w 177"/>
                <a:gd name="T23" fmla="*/ 2147483646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595813" y="-162293"/>
              <a:ext cx="392113" cy="484188"/>
            </a:xfrm>
            <a:custGeom>
              <a:avLst/>
              <a:gdLst>
                <a:gd name="T0" fmla="*/ 2147483646 w 143"/>
                <a:gd name="T1" fmla="*/ 2147483646 h 176"/>
                <a:gd name="T2" fmla="*/ 2147483646 w 143"/>
                <a:gd name="T3" fmla="*/ 2147483646 h 176"/>
                <a:gd name="T4" fmla="*/ 2147483646 w 143"/>
                <a:gd name="T5" fmla="*/ 2147483646 h 176"/>
                <a:gd name="T6" fmla="*/ 2147483646 w 143"/>
                <a:gd name="T7" fmla="*/ 2147483646 h 176"/>
                <a:gd name="T8" fmla="*/ 2147483646 w 143"/>
                <a:gd name="T9" fmla="*/ 2147483646 h 176"/>
                <a:gd name="T10" fmla="*/ 2147483646 w 143"/>
                <a:gd name="T11" fmla="*/ 2147483646 h 176"/>
                <a:gd name="T12" fmla="*/ 2147483646 w 143"/>
                <a:gd name="T13" fmla="*/ 2147483646 h 176"/>
                <a:gd name="T14" fmla="*/ 2147483646 w 143"/>
                <a:gd name="T15" fmla="*/ 2147483646 h 176"/>
                <a:gd name="T16" fmla="*/ 2147483646 w 143"/>
                <a:gd name="T17" fmla="*/ 2147483646 h 176"/>
                <a:gd name="T18" fmla="*/ 2147483646 w 143"/>
                <a:gd name="T19" fmla="*/ 2147483646 h 176"/>
                <a:gd name="T20" fmla="*/ 2147483646 w 143"/>
                <a:gd name="T21" fmla="*/ 2147483646 h 176"/>
                <a:gd name="T22" fmla="*/ 2147483646 w 143"/>
                <a:gd name="T23" fmla="*/ 2147483646 h 176"/>
                <a:gd name="T24" fmla="*/ 2147483646 w 143"/>
                <a:gd name="T25" fmla="*/ 2147483646 h 176"/>
                <a:gd name="T26" fmla="*/ 2147483646 w 143"/>
                <a:gd name="T27" fmla="*/ 2147483646 h 176"/>
                <a:gd name="T28" fmla="*/ 2147483646 w 143"/>
                <a:gd name="T29" fmla="*/ 2147483646 h 176"/>
                <a:gd name="T30" fmla="*/ 2147483646 w 143"/>
                <a:gd name="T31" fmla="*/ 2147483646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324350" y="-24181"/>
              <a:ext cx="546100" cy="498475"/>
            </a:xfrm>
            <a:custGeom>
              <a:avLst/>
              <a:gdLst>
                <a:gd name="T0" fmla="*/ 2147483646 w 199"/>
                <a:gd name="T1" fmla="*/ 2147483646 h 181"/>
                <a:gd name="T2" fmla="*/ 2147483646 w 199"/>
                <a:gd name="T3" fmla="*/ 2147483646 h 181"/>
                <a:gd name="T4" fmla="*/ 2147483646 w 199"/>
                <a:gd name="T5" fmla="*/ 2147483646 h 181"/>
                <a:gd name="T6" fmla="*/ 2147483646 w 199"/>
                <a:gd name="T7" fmla="*/ 2147483646 h 181"/>
                <a:gd name="T8" fmla="*/ 2147483646 w 199"/>
                <a:gd name="T9" fmla="*/ 2147483646 h 181"/>
                <a:gd name="T10" fmla="*/ 2147483646 w 199"/>
                <a:gd name="T11" fmla="*/ 2147483646 h 181"/>
                <a:gd name="T12" fmla="*/ 2147483646 w 199"/>
                <a:gd name="T13" fmla="*/ 2147483646 h 181"/>
                <a:gd name="T14" fmla="*/ 2147483646 w 199"/>
                <a:gd name="T15" fmla="*/ 2147483646 h 181"/>
                <a:gd name="T16" fmla="*/ 2147483646 w 199"/>
                <a:gd name="T17" fmla="*/ 2147483646 h 181"/>
                <a:gd name="T18" fmla="*/ 2147483646 w 199"/>
                <a:gd name="T19" fmla="*/ 2147483646 h 181"/>
                <a:gd name="T20" fmla="*/ 2147483646 w 199"/>
                <a:gd name="T21" fmla="*/ 2147483646 h 181"/>
                <a:gd name="T22" fmla="*/ 2147483646 w 199"/>
                <a:gd name="T23" fmla="*/ 2147483646 h 181"/>
                <a:gd name="T24" fmla="*/ 2147483646 w 199"/>
                <a:gd name="T25" fmla="*/ 2147483646 h 181"/>
                <a:gd name="T26" fmla="*/ 2147483646 w 199"/>
                <a:gd name="T27" fmla="*/ 2147483646 h 181"/>
                <a:gd name="T28" fmla="*/ 2147483646 w 199"/>
                <a:gd name="T29" fmla="*/ 2147483646 h 181"/>
                <a:gd name="T30" fmla="*/ 2147483646 w 199"/>
                <a:gd name="T31" fmla="*/ 2147483646 h 181"/>
                <a:gd name="T32" fmla="*/ 2147483646 w 199"/>
                <a:gd name="T33" fmla="*/ 2147483646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402138" y="-59106"/>
              <a:ext cx="141288" cy="339725"/>
            </a:xfrm>
            <a:custGeom>
              <a:avLst/>
              <a:gdLst>
                <a:gd name="T0" fmla="*/ 2147483646 w 52"/>
                <a:gd name="T1" fmla="*/ 2147483646 h 124"/>
                <a:gd name="T2" fmla="*/ 2147483646 w 52"/>
                <a:gd name="T3" fmla="*/ 2147483646 h 124"/>
                <a:gd name="T4" fmla="*/ 2147483646 w 52"/>
                <a:gd name="T5" fmla="*/ 2147483646 h 124"/>
                <a:gd name="T6" fmla="*/ 2147483646 w 52"/>
                <a:gd name="T7" fmla="*/ 2147483646 h 124"/>
                <a:gd name="T8" fmla="*/ 2147483646 w 52"/>
                <a:gd name="T9" fmla="*/ 2147483646 h 124"/>
                <a:gd name="T10" fmla="*/ 2147483646 w 52"/>
                <a:gd name="T11" fmla="*/ 2147483646 h 124"/>
                <a:gd name="T12" fmla="*/ 2147483646 w 52"/>
                <a:gd name="T13" fmla="*/ 2147483646 h 124"/>
                <a:gd name="T14" fmla="*/ 2147483646 w 52"/>
                <a:gd name="T15" fmla="*/ 2147483646 h 124"/>
                <a:gd name="T16" fmla="*/ 2147483646 w 52"/>
                <a:gd name="T17" fmla="*/ 2147483646 h 124"/>
                <a:gd name="T18" fmla="*/ 2147483646 w 52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418013" y="301257"/>
              <a:ext cx="342900" cy="150813"/>
            </a:xfrm>
            <a:custGeom>
              <a:avLst/>
              <a:gdLst>
                <a:gd name="T0" fmla="*/ 2147483646 w 125"/>
                <a:gd name="T1" fmla="*/ 2147483646 h 55"/>
                <a:gd name="T2" fmla="*/ 2147483646 w 125"/>
                <a:gd name="T3" fmla="*/ 2147483646 h 55"/>
                <a:gd name="T4" fmla="*/ 2147483646 w 125"/>
                <a:gd name="T5" fmla="*/ 2147483646 h 55"/>
                <a:gd name="T6" fmla="*/ 2147483646 w 125"/>
                <a:gd name="T7" fmla="*/ 2147483646 h 55"/>
                <a:gd name="T8" fmla="*/ 0 w 125"/>
                <a:gd name="T9" fmla="*/ 2147483646 h 55"/>
                <a:gd name="T10" fmla="*/ 2147483646 w 125"/>
                <a:gd name="T11" fmla="*/ 2147483646 h 55"/>
                <a:gd name="T12" fmla="*/ 2147483646 w 125"/>
                <a:gd name="T13" fmla="*/ 2147483646 h 55"/>
                <a:gd name="T14" fmla="*/ 2147483646 w 125"/>
                <a:gd name="T15" fmla="*/ 2147483646 h 55"/>
                <a:gd name="T16" fmla="*/ 2147483646 w 125"/>
                <a:gd name="T17" fmla="*/ 2147483646 h 55"/>
                <a:gd name="T18" fmla="*/ 2147483646 w 125"/>
                <a:gd name="T19" fmla="*/ 2147483646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2147483646 w 152"/>
                <a:gd name="T1" fmla="*/ 2147483646 h 187"/>
                <a:gd name="T2" fmla="*/ 2147483646 w 152"/>
                <a:gd name="T3" fmla="*/ 2147483646 h 187"/>
                <a:gd name="T4" fmla="*/ 2147483646 w 152"/>
                <a:gd name="T5" fmla="*/ 2147483646 h 187"/>
                <a:gd name="T6" fmla="*/ 2147483646 w 152"/>
                <a:gd name="T7" fmla="*/ 2147483646 h 187"/>
                <a:gd name="T8" fmla="*/ 2147483646 w 152"/>
                <a:gd name="T9" fmla="*/ 2147483646 h 187"/>
                <a:gd name="T10" fmla="*/ 2147483646 w 152"/>
                <a:gd name="T11" fmla="*/ 2147483646 h 187"/>
                <a:gd name="T12" fmla="*/ 2147483646 w 152"/>
                <a:gd name="T13" fmla="*/ 2147483646 h 187"/>
                <a:gd name="T14" fmla="*/ 2147483646 w 152"/>
                <a:gd name="T15" fmla="*/ 2147483646 h 187"/>
                <a:gd name="T16" fmla="*/ 2147483646 w 152"/>
                <a:gd name="T17" fmla="*/ 2147483646 h 187"/>
                <a:gd name="T18" fmla="*/ 2147483646 w 152"/>
                <a:gd name="T19" fmla="*/ 2147483646 h 187"/>
                <a:gd name="T20" fmla="*/ 2147483646 w 152"/>
                <a:gd name="T21" fmla="*/ 2147483646 h 187"/>
                <a:gd name="T22" fmla="*/ 2147483646 w 152"/>
                <a:gd name="T23" fmla="*/ 2147483646 h 187"/>
                <a:gd name="T24" fmla="*/ 2147483646 w 152"/>
                <a:gd name="T25" fmla="*/ 2147483646 h 187"/>
                <a:gd name="T26" fmla="*/ 2147483646 w 152"/>
                <a:gd name="T27" fmla="*/ 2147483646 h 187"/>
                <a:gd name="T28" fmla="*/ 0 w 152"/>
                <a:gd name="T29" fmla="*/ 2147483646 h 187"/>
                <a:gd name="T30" fmla="*/ 2147483646 w 152"/>
                <a:gd name="T31" fmla="*/ 2147483646 h 187"/>
                <a:gd name="T32" fmla="*/ 2147483646 w 152"/>
                <a:gd name="T33" fmla="*/ 2147483646 h 187"/>
                <a:gd name="T34" fmla="*/ 2147483646 w 152"/>
                <a:gd name="T35" fmla="*/ 2147483646 h 187"/>
                <a:gd name="T36" fmla="*/ 2147483646 w 152"/>
                <a:gd name="T37" fmla="*/ 2147483646 h 187"/>
                <a:gd name="T38" fmla="*/ 2147483646 w 152"/>
                <a:gd name="T39" fmla="*/ 2147483646 h 187"/>
                <a:gd name="T40" fmla="*/ 2147483646 w 152"/>
                <a:gd name="T41" fmla="*/ 2147483646 h 187"/>
                <a:gd name="T42" fmla="*/ 2147483646 w 152"/>
                <a:gd name="T43" fmla="*/ 2147483646 h 187"/>
                <a:gd name="T44" fmla="*/ 2147483646 w 152"/>
                <a:gd name="T45" fmla="*/ 2147483646 h 187"/>
                <a:gd name="T46" fmla="*/ 2147483646 w 152"/>
                <a:gd name="T47" fmla="*/ 2147483646 h 187"/>
                <a:gd name="T48" fmla="*/ 2147483646 w 152"/>
                <a:gd name="T49" fmla="*/ 2147483646 h 187"/>
                <a:gd name="T50" fmla="*/ 2147483646 w 152"/>
                <a:gd name="T51" fmla="*/ 2147483646 h 187"/>
                <a:gd name="T52" fmla="*/ 2147483646 w 152"/>
                <a:gd name="T53" fmla="*/ 2147483646 h 187"/>
                <a:gd name="T54" fmla="*/ 2147483646 w 152"/>
                <a:gd name="T55" fmla="*/ 2147483646 h 187"/>
                <a:gd name="T56" fmla="*/ 2147483646 w 152"/>
                <a:gd name="T57" fmla="*/ 2147483646 h 187"/>
                <a:gd name="T58" fmla="*/ 2147483646 w 152"/>
                <a:gd name="T59" fmla="*/ 2147483646 h 187"/>
                <a:gd name="T60" fmla="*/ 2147483646 w 152"/>
                <a:gd name="T61" fmla="*/ 2147483646 h 187"/>
                <a:gd name="T62" fmla="*/ 2147483646 w 152"/>
                <a:gd name="T63" fmla="*/ 2147483646 h 187"/>
                <a:gd name="T64" fmla="*/ 2147483646 w 152"/>
                <a:gd name="T65" fmla="*/ 2147483646 h 187"/>
                <a:gd name="T66" fmla="*/ 2147483646 w 152"/>
                <a:gd name="T67" fmla="*/ 2147483646 h 187"/>
                <a:gd name="T68" fmla="*/ 2147483646 w 152"/>
                <a:gd name="T69" fmla="*/ 2147483646 h 187"/>
                <a:gd name="T70" fmla="*/ 2147483646 w 152"/>
                <a:gd name="T71" fmla="*/ 2147483646 h 187"/>
                <a:gd name="T72" fmla="*/ 2147483646 w 152"/>
                <a:gd name="T73" fmla="*/ 2147483646 h 187"/>
                <a:gd name="T74" fmla="*/ 2147483646 w 152"/>
                <a:gd name="T75" fmla="*/ 2147483646 h 187"/>
                <a:gd name="T76" fmla="*/ 2147483646 w 152"/>
                <a:gd name="T77" fmla="*/ 2147483646 h 187"/>
                <a:gd name="T78" fmla="*/ 2147483646 w 152"/>
                <a:gd name="T79" fmla="*/ 2147483646 h 187"/>
                <a:gd name="T80" fmla="*/ 2147483646 w 152"/>
                <a:gd name="T81" fmla="*/ 2147483646 h 187"/>
                <a:gd name="T82" fmla="*/ 2147483646 w 152"/>
                <a:gd name="T83" fmla="*/ 2147483646 h 187"/>
                <a:gd name="T84" fmla="*/ 2147483646 w 152"/>
                <a:gd name="T85" fmla="*/ 2147483646 h 187"/>
                <a:gd name="T86" fmla="*/ 2147483646 w 152"/>
                <a:gd name="T87" fmla="*/ 2147483646 h 187"/>
                <a:gd name="T88" fmla="*/ 2147483646 w 152"/>
                <a:gd name="T89" fmla="*/ 2147483646 h 187"/>
                <a:gd name="T90" fmla="*/ 2147483646 w 152"/>
                <a:gd name="T91" fmla="*/ 2147483646 h 187"/>
                <a:gd name="T92" fmla="*/ 2147483646 w 152"/>
                <a:gd name="T93" fmla="*/ 2147483646 h 187"/>
                <a:gd name="T94" fmla="*/ 2147483646 w 152"/>
                <a:gd name="T95" fmla="*/ 2147483646 h 187"/>
                <a:gd name="T96" fmla="*/ 2147483646 w 152"/>
                <a:gd name="T97" fmla="*/ 2147483646 h 187"/>
                <a:gd name="T98" fmla="*/ 2147483646 w 152"/>
                <a:gd name="T99" fmla="*/ 2147483646 h 187"/>
                <a:gd name="T100" fmla="*/ 2147483646 w 152"/>
                <a:gd name="T101" fmla="*/ 2147483646 h 187"/>
                <a:gd name="T102" fmla="*/ 2147483646 w 152"/>
                <a:gd name="T103" fmla="*/ 214748364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2147483646 w 375"/>
                <a:gd name="T1" fmla="*/ 2147483646 h 239"/>
                <a:gd name="T2" fmla="*/ 2147483646 w 375"/>
                <a:gd name="T3" fmla="*/ 2147483646 h 239"/>
                <a:gd name="T4" fmla="*/ 2147483646 w 375"/>
                <a:gd name="T5" fmla="*/ 2147483646 h 239"/>
                <a:gd name="T6" fmla="*/ 2147483646 w 375"/>
                <a:gd name="T7" fmla="*/ 2147483646 h 239"/>
                <a:gd name="T8" fmla="*/ 2147483646 w 375"/>
                <a:gd name="T9" fmla="*/ 2147483646 h 239"/>
                <a:gd name="T10" fmla="*/ 2147483646 w 375"/>
                <a:gd name="T11" fmla="*/ 2147483646 h 239"/>
                <a:gd name="T12" fmla="*/ 2147483646 w 375"/>
                <a:gd name="T13" fmla="*/ 2147483646 h 239"/>
                <a:gd name="T14" fmla="*/ 2147483646 w 375"/>
                <a:gd name="T15" fmla="*/ 2147483646 h 239"/>
                <a:gd name="T16" fmla="*/ 2147483646 w 375"/>
                <a:gd name="T17" fmla="*/ 2147483646 h 239"/>
                <a:gd name="T18" fmla="*/ 2147483646 w 375"/>
                <a:gd name="T19" fmla="*/ 2147483646 h 239"/>
                <a:gd name="T20" fmla="*/ 2147483646 w 375"/>
                <a:gd name="T21" fmla="*/ 2147483646 h 239"/>
                <a:gd name="T22" fmla="*/ 2147483646 w 375"/>
                <a:gd name="T23" fmla="*/ 2147483646 h 239"/>
                <a:gd name="T24" fmla="*/ 2147483646 w 375"/>
                <a:gd name="T25" fmla="*/ 2147483646 h 239"/>
                <a:gd name="T26" fmla="*/ 2147483646 w 375"/>
                <a:gd name="T27" fmla="*/ 2147483646 h 239"/>
                <a:gd name="T28" fmla="*/ 2147483646 w 375"/>
                <a:gd name="T29" fmla="*/ 2147483646 h 239"/>
                <a:gd name="T30" fmla="*/ 2147483646 w 375"/>
                <a:gd name="T31" fmla="*/ 2147483646 h 239"/>
                <a:gd name="T32" fmla="*/ 2147483646 w 375"/>
                <a:gd name="T33" fmla="*/ 2147483646 h 239"/>
                <a:gd name="T34" fmla="*/ 2147483646 w 375"/>
                <a:gd name="T35" fmla="*/ 2147483646 h 239"/>
                <a:gd name="T36" fmla="*/ 2147483646 w 375"/>
                <a:gd name="T37" fmla="*/ 2147483646 h 239"/>
                <a:gd name="T38" fmla="*/ 0 w 375"/>
                <a:gd name="T39" fmla="*/ 2147483646 h 239"/>
                <a:gd name="T40" fmla="*/ 2147483646 w 375"/>
                <a:gd name="T41" fmla="*/ 2147483646 h 239"/>
                <a:gd name="T42" fmla="*/ 2147483646 w 375"/>
                <a:gd name="T43" fmla="*/ 2147483646 h 239"/>
                <a:gd name="T44" fmla="*/ 2147483646 w 375"/>
                <a:gd name="T45" fmla="*/ 2147483646 h 239"/>
                <a:gd name="T46" fmla="*/ 2147483646 w 375"/>
                <a:gd name="T47" fmla="*/ 2147483646 h 239"/>
                <a:gd name="T48" fmla="*/ 2147483646 w 375"/>
                <a:gd name="T49" fmla="*/ 2147483646 h 239"/>
                <a:gd name="T50" fmla="*/ 2147483646 w 375"/>
                <a:gd name="T51" fmla="*/ 2147483646 h 239"/>
                <a:gd name="T52" fmla="*/ 2147483646 w 375"/>
                <a:gd name="T53" fmla="*/ 2147483646 h 239"/>
                <a:gd name="T54" fmla="*/ 2147483646 w 375"/>
                <a:gd name="T55" fmla="*/ 2147483646 h 239"/>
                <a:gd name="T56" fmla="*/ 2147483646 w 375"/>
                <a:gd name="T57" fmla="*/ 2147483646 h 239"/>
                <a:gd name="T58" fmla="*/ 2147483646 w 375"/>
                <a:gd name="T59" fmla="*/ 2147483646 h 239"/>
                <a:gd name="T60" fmla="*/ 2147483646 w 375"/>
                <a:gd name="T61" fmla="*/ 2147483646 h 239"/>
                <a:gd name="T62" fmla="*/ 2147483646 w 375"/>
                <a:gd name="T63" fmla="*/ 2147483646 h 239"/>
                <a:gd name="T64" fmla="*/ 2147483646 w 375"/>
                <a:gd name="T65" fmla="*/ 2147483646 h 239"/>
                <a:gd name="T66" fmla="*/ 2147483646 w 375"/>
                <a:gd name="T67" fmla="*/ 2147483646 h 239"/>
                <a:gd name="T68" fmla="*/ 2147483646 w 375"/>
                <a:gd name="T69" fmla="*/ 2147483646 h 239"/>
                <a:gd name="T70" fmla="*/ 2147483646 w 375"/>
                <a:gd name="T71" fmla="*/ 2147483646 h 239"/>
                <a:gd name="T72" fmla="*/ 2147483646 w 375"/>
                <a:gd name="T73" fmla="*/ 2147483646 h 239"/>
                <a:gd name="T74" fmla="*/ 2147483646 w 375"/>
                <a:gd name="T75" fmla="*/ 2147483646 h 239"/>
                <a:gd name="T76" fmla="*/ 2147483646 w 375"/>
                <a:gd name="T77" fmla="*/ 2147483646 h 239"/>
                <a:gd name="T78" fmla="*/ 2147483646 w 375"/>
                <a:gd name="T79" fmla="*/ 2147483646 h 239"/>
                <a:gd name="T80" fmla="*/ 2147483646 w 375"/>
                <a:gd name="T81" fmla="*/ 2147483646 h 239"/>
                <a:gd name="T82" fmla="*/ 2147483646 w 375"/>
                <a:gd name="T83" fmla="*/ 2147483646 h 239"/>
                <a:gd name="T84" fmla="*/ 2147483646 w 375"/>
                <a:gd name="T85" fmla="*/ 2147483646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2147483646 w 110"/>
                <a:gd name="T1" fmla="*/ 2147483646 h 109"/>
                <a:gd name="T2" fmla="*/ 0 w 110"/>
                <a:gd name="T3" fmla="*/ 2147483646 h 109"/>
                <a:gd name="T4" fmla="*/ 0 w 110"/>
                <a:gd name="T5" fmla="*/ 2147483646 h 109"/>
                <a:gd name="T6" fmla="*/ 2147483646 w 110"/>
                <a:gd name="T7" fmla="*/ 2147483646 h 109"/>
                <a:gd name="T8" fmla="*/ 2147483646 w 110"/>
                <a:gd name="T9" fmla="*/ 2147483646 h 109"/>
                <a:gd name="T10" fmla="*/ 2147483646 w 110"/>
                <a:gd name="T11" fmla="*/ 2147483646 h 109"/>
                <a:gd name="T12" fmla="*/ 2147483646 w 110"/>
                <a:gd name="T13" fmla="*/ 2147483646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0 h 77"/>
                <a:gd name="T4" fmla="*/ 2147483646 w 77"/>
                <a:gd name="T5" fmla="*/ 2147483646 h 77"/>
                <a:gd name="T6" fmla="*/ 2147483646 w 77"/>
                <a:gd name="T7" fmla="*/ 2147483646 h 77"/>
                <a:gd name="T8" fmla="*/ 2147483646 w 77"/>
                <a:gd name="T9" fmla="*/ 2147483646 h 77"/>
                <a:gd name="T10" fmla="*/ 2147483646 w 77"/>
                <a:gd name="T11" fmla="*/ 2147483646 h 77"/>
                <a:gd name="T12" fmla="*/ 2147483646 w 77"/>
                <a:gd name="T13" fmla="*/ 2147483646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2147483646 w 77"/>
                <a:gd name="T19" fmla="*/ 2147483646 h 77"/>
                <a:gd name="T20" fmla="*/ 2147483646 w 77"/>
                <a:gd name="T21" fmla="*/ 2147483646 h 77"/>
                <a:gd name="T22" fmla="*/ 2147483646 w 77"/>
                <a:gd name="T23" fmla="*/ 0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7556500" y="377457"/>
              <a:ext cx="693738" cy="965200"/>
            </a:xfrm>
            <a:custGeom>
              <a:avLst/>
              <a:gdLst>
                <a:gd name="T0" fmla="*/ 2147483646 w 253"/>
                <a:gd name="T1" fmla="*/ 2147483646 h 351"/>
                <a:gd name="T2" fmla="*/ 2147483646 w 253"/>
                <a:gd name="T3" fmla="*/ 2147483646 h 351"/>
                <a:gd name="T4" fmla="*/ 2147483646 w 253"/>
                <a:gd name="T5" fmla="*/ 2147483646 h 351"/>
                <a:gd name="T6" fmla="*/ 2147483646 w 253"/>
                <a:gd name="T7" fmla="*/ 2147483646 h 351"/>
                <a:gd name="T8" fmla="*/ 2147483646 w 253"/>
                <a:gd name="T9" fmla="*/ 2147483646 h 351"/>
                <a:gd name="T10" fmla="*/ 2147483646 w 253"/>
                <a:gd name="T11" fmla="*/ 2147483646 h 351"/>
                <a:gd name="T12" fmla="*/ 2147483646 w 253"/>
                <a:gd name="T13" fmla="*/ 2147483646 h 351"/>
                <a:gd name="T14" fmla="*/ 2147483646 w 253"/>
                <a:gd name="T15" fmla="*/ 2147483646 h 351"/>
                <a:gd name="T16" fmla="*/ 2147483646 w 253"/>
                <a:gd name="T17" fmla="*/ 2147483646 h 351"/>
                <a:gd name="T18" fmla="*/ 2147483646 w 253"/>
                <a:gd name="T19" fmla="*/ 2147483646 h 351"/>
                <a:gd name="T20" fmla="*/ 2147483646 w 253"/>
                <a:gd name="T21" fmla="*/ 2147483646 h 351"/>
                <a:gd name="T22" fmla="*/ 2147483646 w 253"/>
                <a:gd name="T23" fmla="*/ 2147483646 h 351"/>
                <a:gd name="T24" fmla="*/ 2147483646 w 253"/>
                <a:gd name="T25" fmla="*/ 2147483646 h 351"/>
                <a:gd name="T26" fmla="*/ 2147483646 w 253"/>
                <a:gd name="T27" fmla="*/ 2147483646 h 351"/>
                <a:gd name="T28" fmla="*/ 2147483646 w 253"/>
                <a:gd name="T29" fmla="*/ 2147483646 h 351"/>
                <a:gd name="T30" fmla="*/ 2147483646 w 253"/>
                <a:gd name="T31" fmla="*/ 2147483646 h 351"/>
                <a:gd name="T32" fmla="*/ 2147483646 w 253"/>
                <a:gd name="T33" fmla="*/ 2147483646 h 351"/>
                <a:gd name="T34" fmla="*/ 2147483646 w 253"/>
                <a:gd name="T35" fmla="*/ 2147483646 h 351"/>
                <a:gd name="T36" fmla="*/ 2147483646 w 253"/>
                <a:gd name="T37" fmla="*/ 2147483646 h 351"/>
                <a:gd name="T38" fmla="*/ 2147483646 w 253"/>
                <a:gd name="T39" fmla="*/ 2147483646 h 351"/>
                <a:gd name="T40" fmla="*/ 2147483646 w 253"/>
                <a:gd name="T41" fmla="*/ 2147483646 h 351"/>
                <a:gd name="T42" fmla="*/ 2147483646 w 253"/>
                <a:gd name="T43" fmla="*/ 2147483646 h 351"/>
                <a:gd name="T44" fmla="*/ 2147483646 w 253"/>
                <a:gd name="T45" fmla="*/ 2147483646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7394575" y="358407"/>
              <a:ext cx="241300" cy="363538"/>
            </a:xfrm>
            <a:custGeom>
              <a:avLst/>
              <a:gdLst>
                <a:gd name="T0" fmla="*/ 2147483646 w 88"/>
                <a:gd name="T1" fmla="*/ 2147483646 h 132"/>
                <a:gd name="T2" fmla="*/ 2147483646 w 88"/>
                <a:gd name="T3" fmla="*/ 2147483646 h 132"/>
                <a:gd name="T4" fmla="*/ 2147483646 w 88"/>
                <a:gd name="T5" fmla="*/ 2147483646 h 132"/>
                <a:gd name="T6" fmla="*/ 2147483646 w 88"/>
                <a:gd name="T7" fmla="*/ 2147483646 h 132"/>
                <a:gd name="T8" fmla="*/ 0 w 88"/>
                <a:gd name="T9" fmla="*/ 2147483646 h 132"/>
                <a:gd name="T10" fmla="*/ 2147483646 w 88"/>
                <a:gd name="T11" fmla="*/ 2147483646 h 132"/>
                <a:gd name="T12" fmla="*/ 2147483646 w 88"/>
                <a:gd name="T13" fmla="*/ 2147483646 h 132"/>
                <a:gd name="T14" fmla="*/ 2147483646 w 88"/>
                <a:gd name="T15" fmla="*/ 2147483646 h 132"/>
                <a:gd name="T16" fmla="*/ 2147483646 w 88"/>
                <a:gd name="T17" fmla="*/ 2147483646 h 132"/>
                <a:gd name="T18" fmla="*/ 2147483646 w 88"/>
                <a:gd name="T19" fmla="*/ 2147483646 h 132"/>
                <a:gd name="T20" fmla="*/ 2147483646 w 88"/>
                <a:gd name="T21" fmla="*/ 2147483646 h 132"/>
                <a:gd name="T22" fmla="*/ 2147483646 w 88"/>
                <a:gd name="T23" fmla="*/ 2147483646 h 132"/>
                <a:gd name="T24" fmla="*/ 2147483646 w 88"/>
                <a:gd name="T25" fmla="*/ 2147483646 h 132"/>
                <a:gd name="T26" fmla="*/ 2147483646 w 88"/>
                <a:gd name="T27" fmla="*/ 2147483646 h 132"/>
                <a:gd name="T28" fmla="*/ 2147483646 w 88"/>
                <a:gd name="T29" fmla="*/ 21474836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6710016" y="528269"/>
              <a:ext cx="730250" cy="911225"/>
            </a:xfrm>
            <a:custGeom>
              <a:avLst/>
              <a:gdLst>
                <a:gd name="T0" fmla="*/ 2147483646 w 266"/>
                <a:gd name="T1" fmla="*/ 2147483646 h 331"/>
                <a:gd name="T2" fmla="*/ 2147483646 w 266"/>
                <a:gd name="T3" fmla="*/ 2147483646 h 331"/>
                <a:gd name="T4" fmla="*/ 2147483646 w 266"/>
                <a:gd name="T5" fmla="*/ 2147483646 h 331"/>
                <a:gd name="T6" fmla="*/ 2147483646 w 266"/>
                <a:gd name="T7" fmla="*/ 2147483646 h 331"/>
                <a:gd name="T8" fmla="*/ 2147483646 w 266"/>
                <a:gd name="T9" fmla="*/ 2147483646 h 331"/>
                <a:gd name="T10" fmla="*/ 2147483646 w 266"/>
                <a:gd name="T11" fmla="*/ 2147483646 h 331"/>
                <a:gd name="T12" fmla="*/ 2147483646 w 266"/>
                <a:gd name="T13" fmla="*/ 2147483646 h 331"/>
                <a:gd name="T14" fmla="*/ 2147483646 w 266"/>
                <a:gd name="T15" fmla="*/ 2147483646 h 331"/>
                <a:gd name="T16" fmla="*/ 2147483646 w 266"/>
                <a:gd name="T17" fmla="*/ 2147483646 h 331"/>
                <a:gd name="T18" fmla="*/ 2147483646 w 266"/>
                <a:gd name="T19" fmla="*/ 2147483646 h 331"/>
                <a:gd name="T20" fmla="*/ 2147483646 w 266"/>
                <a:gd name="T21" fmla="*/ 2147483646 h 331"/>
                <a:gd name="T22" fmla="*/ 2147483646 w 266"/>
                <a:gd name="T23" fmla="*/ 2147483646 h 331"/>
                <a:gd name="T24" fmla="*/ 2147483646 w 266"/>
                <a:gd name="T25" fmla="*/ 2147483646 h 331"/>
                <a:gd name="T26" fmla="*/ 2147483646 w 266"/>
                <a:gd name="T27" fmla="*/ 2147483646 h 331"/>
                <a:gd name="T28" fmla="*/ 2147483646 w 266"/>
                <a:gd name="T29" fmla="*/ 2147483646 h 331"/>
                <a:gd name="T30" fmla="*/ 2147483646 w 266"/>
                <a:gd name="T31" fmla="*/ 2147483646 h 331"/>
                <a:gd name="T32" fmla="*/ 2147483646 w 266"/>
                <a:gd name="T33" fmla="*/ 2147483646 h 331"/>
                <a:gd name="T34" fmla="*/ 2147483646 w 266"/>
                <a:gd name="T35" fmla="*/ 2147483646 h 331"/>
                <a:gd name="T36" fmla="*/ 2147483646 w 266"/>
                <a:gd name="T37" fmla="*/ 2147483646 h 331"/>
                <a:gd name="T38" fmla="*/ 2147483646 w 266"/>
                <a:gd name="T39" fmla="*/ 0 h 331"/>
                <a:gd name="T40" fmla="*/ 2147483646 w 266"/>
                <a:gd name="T41" fmla="*/ 2147483646 h 331"/>
                <a:gd name="T42" fmla="*/ 2147483646 w 266"/>
                <a:gd name="T43" fmla="*/ 2147483646 h 331"/>
                <a:gd name="T44" fmla="*/ 2147483646 w 266"/>
                <a:gd name="T45" fmla="*/ 2147483646 h 331"/>
                <a:gd name="T46" fmla="*/ 2147483646 w 266"/>
                <a:gd name="T47" fmla="*/ 2147483646 h 331"/>
                <a:gd name="T48" fmla="*/ 2147483646 w 266"/>
                <a:gd name="T49" fmla="*/ 2147483646 h 331"/>
                <a:gd name="T50" fmla="*/ 2147483646 w 266"/>
                <a:gd name="T51" fmla="*/ 2147483646 h 331"/>
                <a:gd name="T52" fmla="*/ 2147483646 w 266"/>
                <a:gd name="T53" fmla="*/ 2147483646 h 331"/>
                <a:gd name="T54" fmla="*/ 2147483646 w 266"/>
                <a:gd name="T55" fmla="*/ 2147483646 h 331"/>
                <a:gd name="T56" fmla="*/ 2147483646 w 266"/>
                <a:gd name="T57" fmla="*/ 2147483646 h 331"/>
                <a:gd name="T58" fmla="*/ 2147483646 w 266"/>
                <a:gd name="T59" fmla="*/ 2147483646 h 331"/>
                <a:gd name="T60" fmla="*/ 2147483646 w 266"/>
                <a:gd name="T61" fmla="*/ 2147483646 h 331"/>
                <a:gd name="T62" fmla="*/ 2147483646 w 266"/>
                <a:gd name="T63" fmla="*/ 2147483646 h 331"/>
                <a:gd name="T64" fmla="*/ 2147483646 w 266"/>
                <a:gd name="T65" fmla="*/ 2147483646 h 331"/>
                <a:gd name="T66" fmla="*/ 2147483646 w 266"/>
                <a:gd name="T67" fmla="*/ 2147483646 h 331"/>
                <a:gd name="T68" fmla="*/ 2147483646 w 266"/>
                <a:gd name="T69" fmla="*/ 2147483646 h 331"/>
                <a:gd name="T70" fmla="*/ 2147483646 w 266"/>
                <a:gd name="T71" fmla="*/ 2147483646 h 331"/>
                <a:gd name="T72" fmla="*/ 2147483646 w 266"/>
                <a:gd name="T73" fmla="*/ 2147483646 h 331"/>
                <a:gd name="T74" fmla="*/ 2147483646 w 266"/>
                <a:gd name="T75" fmla="*/ 2147483646 h 331"/>
                <a:gd name="T76" fmla="*/ 2147483646 w 266"/>
                <a:gd name="T77" fmla="*/ 2147483646 h 331"/>
                <a:gd name="T78" fmla="*/ 2147483646 w 266"/>
                <a:gd name="T79" fmla="*/ 2147483646 h 331"/>
                <a:gd name="T80" fmla="*/ 2147483646 w 266"/>
                <a:gd name="T81" fmla="*/ 2147483646 h 331"/>
                <a:gd name="T82" fmla="*/ 2147483646 w 266"/>
                <a:gd name="T83" fmla="*/ 2147483646 h 331"/>
                <a:gd name="T84" fmla="*/ 2147483646 w 266"/>
                <a:gd name="T85" fmla="*/ 2147483646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221413" y="699720"/>
              <a:ext cx="546100" cy="498475"/>
            </a:xfrm>
            <a:custGeom>
              <a:avLst/>
              <a:gdLst>
                <a:gd name="T0" fmla="*/ 2147483646 w 199"/>
                <a:gd name="T1" fmla="*/ 2147483646 h 181"/>
                <a:gd name="T2" fmla="*/ 2147483646 w 199"/>
                <a:gd name="T3" fmla="*/ 2147483646 h 181"/>
                <a:gd name="T4" fmla="*/ 2147483646 w 199"/>
                <a:gd name="T5" fmla="*/ 2147483646 h 181"/>
                <a:gd name="T6" fmla="*/ 2147483646 w 199"/>
                <a:gd name="T7" fmla="*/ 2147483646 h 181"/>
                <a:gd name="T8" fmla="*/ 2147483646 w 199"/>
                <a:gd name="T9" fmla="*/ 2147483646 h 181"/>
                <a:gd name="T10" fmla="*/ 2147483646 w 199"/>
                <a:gd name="T11" fmla="*/ 2147483646 h 181"/>
                <a:gd name="T12" fmla="*/ 2147483646 w 199"/>
                <a:gd name="T13" fmla="*/ 2147483646 h 181"/>
                <a:gd name="T14" fmla="*/ 2147483646 w 199"/>
                <a:gd name="T15" fmla="*/ 2147483646 h 181"/>
                <a:gd name="T16" fmla="*/ 2147483646 w 199"/>
                <a:gd name="T17" fmla="*/ 2147483646 h 181"/>
                <a:gd name="T18" fmla="*/ 2147483646 w 199"/>
                <a:gd name="T19" fmla="*/ 2147483646 h 181"/>
                <a:gd name="T20" fmla="*/ 2147483646 w 199"/>
                <a:gd name="T21" fmla="*/ 0 h 181"/>
                <a:gd name="T22" fmla="*/ 2147483646 w 199"/>
                <a:gd name="T23" fmla="*/ 2147483646 h 181"/>
                <a:gd name="T24" fmla="*/ 2147483646 w 199"/>
                <a:gd name="T25" fmla="*/ 2147483646 h 181"/>
                <a:gd name="T26" fmla="*/ 2147483646 w 199"/>
                <a:gd name="T27" fmla="*/ 2147483646 h 181"/>
                <a:gd name="T28" fmla="*/ 2147483646 w 199"/>
                <a:gd name="T29" fmla="*/ 2147483646 h 181"/>
                <a:gd name="T30" fmla="*/ 2147483646 w 199"/>
                <a:gd name="T31" fmla="*/ 2147483646 h 181"/>
                <a:gd name="T32" fmla="*/ 2147483646 w 199"/>
                <a:gd name="T33" fmla="*/ 2147483646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6338888" y="666382"/>
              <a:ext cx="307975" cy="201613"/>
            </a:xfrm>
            <a:custGeom>
              <a:avLst/>
              <a:gdLst>
                <a:gd name="T0" fmla="*/ 2147483646 w 112"/>
                <a:gd name="T1" fmla="*/ 2147483646 h 73"/>
                <a:gd name="T2" fmla="*/ 2147483646 w 112"/>
                <a:gd name="T3" fmla="*/ 2147483646 h 73"/>
                <a:gd name="T4" fmla="*/ 2147483646 w 112"/>
                <a:gd name="T5" fmla="*/ 2147483646 h 73"/>
                <a:gd name="T6" fmla="*/ 2147483646 w 112"/>
                <a:gd name="T7" fmla="*/ 2147483646 h 73"/>
                <a:gd name="T8" fmla="*/ 2147483646 w 112"/>
                <a:gd name="T9" fmla="*/ 2147483646 h 73"/>
                <a:gd name="T10" fmla="*/ 2147483646 w 112"/>
                <a:gd name="T11" fmla="*/ 2147483646 h 73"/>
                <a:gd name="T12" fmla="*/ 2147483646 w 112"/>
                <a:gd name="T13" fmla="*/ 2147483646 h 73"/>
                <a:gd name="T14" fmla="*/ 2147483646 w 112"/>
                <a:gd name="T15" fmla="*/ 2147483646 h 73"/>
                <a:gd name="T16" fmla="*/ 2147483646 w 112"/>
                <a:gd name="T17" fmla="*/ 2147483646 h 73"/>
                <a:gd name="T18" fmla="*/ 2147483646 w 112"/>
                <a:gd name="T19" fmla="*/ 2147483646 h 73"/>
                <a:gd name="T20" fmla="*/ 2147483646 w 112"/>
                <a:gd name="T21" fmla="*/ 2147483646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6297613" y="891807"/>
              <a:ext cx="142875" cy="341313"/>
            </a:xfrm>
            <a:custGeom>
              <a:avLst/>
              <a:gdLst>
                <a:gd name="T0" fmla="*/ 2147483646 w 52"/>
                <a:gd name="T1" fmla="*/ 2147483646 h 124"/>
                <a:gd name="T2" fmla="*/ 2147483646 w 52"/>
                <a:gd name="T3" fmla="*/ 2147483646 h 124"/>
                <a:gd name="T4" fmla="*/ 2147483646 w 52"/>
                <a:gd name="T5" fmla="*/ 2147483646 h 124"/>
                <a:gd name="T6" fmla="*/ 2147483646 w 52"/>
                <a:gd name="T7" fmla="*/ 2147483646 h 124"/>
                <a:gd name="T8" fmla="*/ 2147483646 w 52"/>
                <a:gd name="T9" fmla="*/ 0 h 124"/>
                <a:gd name="T10" fmla="*/ 2147483646 w 52"/>
                <a:gd name="T11" fmla="*/ 2147483646 h 124"/>
                <a:gd name="T12" fmla="*/ 2147483646 w 52"/>
                <a:gd name="T13" fmla="*/ 2147483646 h 124"/>
                <a:gd name="T14" fmla="*/ 2147483646 w 52"/>
                <a:gd name="T15" fmla="*/ 2147483646 h 124"/>
                <a:gd name="T16" fmla="*/ 2147483646 w 52"/>
                <a:gd name="T17" fmla="*/ 2147483646 h 124"/>
                <a:gd name="T18" fmla="*/ 2147483646 w 52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8255000" y="752107"/>
              <a:ext cx="392113" cy="569913"/>
            </a:xfrm>
            <a:custGeom>
              <a:avLst/>
              <a:gdLst>
                <a:gd name="T0" fmla="*/ 2147483646 w 143"/>
                <a:gd name="T1" fmla="*/ 2147483646 h 207"/>
                <a:gd name="T2" fmla="*/ 2147483646 w 143"/>
                <a:gd name="T3" fmla="*/ 2147483646 h 207"/>
                <a:gd name="T4" fmla="*/ 2147483646 w 143"/>
                <a:gd name="T5" fmla="*/ 2147483646 h 207"/>
                <a:gd name="T6" fmla="*/ 2147483646 w 143"/>
                <a:gd name="T7" fmla="*/ 2147483646 h 207"/>
                <a:gd name="T8" fmla="*/ 2147483646 w 143"/>
                <a:gd name="T9" fmla="*/ 2147483646 h 207"/>
                <a:gd name="T10" fmla="*/ 2147483646 w 143"/>
                <a:gd name="T11" fmla="*/ 2147483646 h 207"/>
                <a:gd name="T12" fmla="*/ 2147483646 w 143"/>
                <a:gd name="T13" fmla="*/ 2147483646 h 207"/>
                <a:gd name="T14" fmla="*/ 2147483646 w 143"/>
                <a:gd name="T15" fmla="*/ 2147483646 h 207"/>
                <a:gd name="T16" fmla="*/ 2147483646 w 143"/>
                <a:gd name="T17" fmla="*/ 2147483646 h 207"/>
                <a:gd name="T18" fmla="*/ 2147483646 w 143"/>
                <a:gd name="T19" fmla="*/ 2147483646 h 207"/>
                <a:gd name="T20" fmla="*/ 2147483646 w 143"/>
                <a:gd name="T21" fmla="*/ 2147483646 h 207"/>
                <a:gd name="T22" fmla="*/ 2147483646 w 143"/>
                <a:gd name="T23" fmla="*/ 2147483646 h 207"/>
                <a:gd name="T24" fmla="*/ 2147483646 w 143"/>
                <a:gd name="T25" fmla="*/ 2147483646 h 207"/>
                <a:gd name="T26" fmla="*/ 2147483646 w 143"/>
                <a:gd name="T27" fmla="*/ 2147483646 h 207"/>
                <a:gd name="T28" fmla="*/ 2147483646 w 143"/>
                <a:gd name="T29" fmla="*/ 2147483646 h 207"/>
                <a:gd name="T30" fmla="*/ 2147483646 w 143"/>
                <a:gd name="T31" fmla="*/ 2147483646 h 207"/>
                <a:gd name="T32" fmla="*/ 2147483646 w 143"/>
                <a:gd name="T33" fmla="*/ 2147483646 h 207"/>
                <a:gd name="T34" fmla="*/ 2147483646 w 143"/>
                <a:gd name="T35" fmla="*/ 2147483646 h 207"/>
                <a:gd name="T36" fmla="*/ 2147483646 w 143"/>
                <a:gd name="T37" fmla="*/ 2147483646 h 207"/>
                <a:gd name="T38" fmla="*/ 2147483646 w 143"/>
                <a:gd name="T39" fmla="*/ 2147483646 h 207"/>
                <a:gd name="T40" fmla="*/ 2147483646 w 143"/>
                <a:gd name="T41" fmla="*/ 2147483646 h 207"/>
                <a:gd name="T42" fmla="*/ 2147483646 w 143"/>
                <a:gd name="T43" fmla="*/ 2147483646 h 207"/>
                <a:gd name="T44" fmla="*/ 2147483646 w 143"/>
                <a:gd name="T45" fmla="*/ 2147483646 h 207"/>
                <a:gd name="T46" fmla="*/ 2147483646 w 143"/>
                <a:gd name="T47" fmla="*/ 2147483646 h 207"/>
                <a:gd name="T48" fmla="*/ 2147483646 w 143"/>
                <a:gd name="T49" fmla="*/ 2147483646 h 207"/>
                <a:gd name="T50" fmla="*/ 2147483646 w 143"/>
                <a:gd name="T51" fmla="*/ 2147483646 h 207"/>
                <a:gd name="T52" fmla="*/ 2147483646 w 143"/>
                <a:gd name="T53" fmla="*/ 2147483646 h 207"/>
                <a:gd name="T54" fmla="*/ 2147483646 w 143"/>
                <a:gd name="T55" fmla="*/ 2147483646 h 207"/>
                <a:gd name="T56" fmla="*/ 2147483646 w 143"/>
                <a:gd name="T57" fmla="*/ 2147483646 h 207"/>
                <a:gd name="T58" fmla="*/ 2147483646 w 143"/>
                <a:gd name="T59" fmla="*/ 2147483646 h 207"/>
                <a:gd name="T60" fmla="*/ 2147483646 w 143"/>
                <a:gd name="T61" fmla="*/ 2147483646 h 207"/>
                <a:gd name="T62" fmla="*/ 2147483646 w 143"/>
                <a:gd name="T63" fmla="*/ 2147483646 h 207"/>
                <a:gd name="T64" fmla="*/ 2147483646 w 143"/>
                <a:gd name="T65" fmla="*/ 2147483646 h 207"/>
                <a:gd name="T66" fmla="*/ 2147483646 w 143"/>
                <a:gd name="T67" fmla="*/ 2147483646 h 207"/>
                <a:gd name="T68" fmla="*/ 2147483646 w 143"/>
                <a:gd name="T69" fmla="*/ 2147483646 h 207"/>
                <a:gd name="T70" fmla="*/ 2147483646 w 143"/>
                <a:gd name="T71" fmla="*/ 2147483646 h 207"/>
                <a:gd name="T72" fmla="*/ 2147483646 w 143"/>
                <a:gd name="T73" fmla="*/ 2147483646 h 207"/>
                <a:gd name="T74" fmla="*/ 2147483646 w 143"/>
                <a:gd name="T75" fmla="*/ 2147483646 h 207"/>
                <a:gd name="T76" fmla="*/ 2147483646 w 143"/>
                <a:gd name="T77" fmla="*/ 2147483646 h 207"/>
                <a:gd name="T78" fmla="*/ 2147483646 w 143"/>
                <a:gd name="T79" fmla="*/ 2147483646 h 207"/>
                <a:gd name="T80" fmla="*/ 2147483646 w 143"/>
                <a:gd name="T81" fmla="*/ 2147483646 h 207"/>
                <a:gd name="T82" fmla="*/ 2147483646 w 143"/>
                <a:gd name="T83" fmla="*/ 2147483646 h 207"/>
                <a:gd name="T84" fmla="*/ 2147483646 w 143"/>
                <a:gd name="T85" fmla="*/ 2147483646 h 207"/>
                <a:gd name="T86" fmla="*/ 2147483646 w 143"/>
                <a:gd name="T87" fmla="*/ 2147483646 h 207"/>
                <a:gd name="T88" fmla="*/ 2147483646 w 143"/>
                <a:gd name="T89" fmla="*/ 2147483646 h 207"/>
                <a:gd name="T90" fmla="*/ 2147483646 w 143"/>
                <a:gd name="T91" fmla="*/ 2147483646 h 207"/>
                <a:gd name="T92" fmla="*/ 2147483646 w 143"/>
                <a:gd name="T93" fmla="*/ 2147483646 h 207"/>
                <a:gd name="T94" fmla="*/ 2147483646 w 143"/>
                <a:gd name="T95" fmla="*/ 2147483646 h 207"/>
                <a:gd name="T96" fmla="*/ 2147483646 w 143"/>
                <a:gd name="T97" fmla="*/ 2147483646 h 207"/>
                <a:gd name="T98" fmla="*/ 2147483646 w 143"/>
                <a:gd name="T99" fmla="*/ 2147483646 h 207"/>
                <a:gd name="T100" fmla="*/ 2147483646 w 143"/>
                <a:gd name="T101" fmla="*/ 2147483646 h 207"/>
                <a:gd name="T102" fmla="*/ 2147483646 w 143"/>
                <a:gd name="T103" fmla="*/ 2147483646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7910513" y="12332"/>
              <a:ext cx="230188" cy="236538"/>
            </a:xfrm>
            <a:custGeom>
              <a:avLst/>
              <a:gdLst>
                <a:gd name="T0" fmla="*/ 2147483646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2147483646 w 84"/>
                <a:gd name="T7" fmla="*/ 2147483646 h 86"/>
                <a:gd name="T8" fmla="*/ 2147483646 w 84"/>
                <a:gd name="T9" fmla="*/ 2147483646 h 86"/>
                <a:gd name="T10" fmla="*/ 0 w 84"/>
                <a:gd name="T11" fmla="*/ 2147483646 h 86"/>
                <a:gd name="T12" fmla="*/ 0 w 84"/>
                <a:gd name="T13" fmla="*/ 2147483646 h 86"/>
                <a:gd name="T14" fmla="*/ 0 w 84"/>
                <a:gd name="T15" fmla="*/ 2147483646 h 86"/>
                <a:gd name="T16" fmla="*/ 0 w 84"/>
                <a:gd name="T17" fmla="*/ 2147483646 h 86"/>
                <a:gd name="T18" fmla="*/ 2147483646 w 84"/>
                <a:gd name="T19" fmla="*/ 2147483646 h 86"/>
                <a:gd name="T20" fmla="*/ 2147483646 w 84"/>
                <a:gd name="T21" fmla="*/ 2147483646 h 86"/>
                <a:gd name="T22" fmla="*/ 2147483646 w 84"/>
                <a:gd name="T23" fmla="*/ 2147483646 h 86"/>
                <a:gd name="T24" fmla="*/ 2147483646 w 84"/>
                <a:gd name="T25" fmla="*/ 2147483646 h 86"/>
                <a:gd name="T26" fmla="*/ 2147483646 w 84"/>
                <a:gd name="T27" fmla="*/ 2147483646 h 86"/>
                <a:gd name="T28" fmla="*/ 2147483646 w 84"/>
                <a:gd name="T29" fmla="*/ 2147483646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7462838" y="94882"/>
              <a:ext cx="527050" cy="279400"/>
            </a:xfrm>
            <a:custGeom>
              <a:avLst/>
              <a:gdLst>
                <a:gd name="T0" fmla="*/ 2147483646 w 192"/>
                <a:gd name="T1" fmla="*/ 2147483646 h 102"/>
                <a:gd name="T2" fmla="*/ 2147483646 w 192"/>
                <a:gd name="T3" fmla="*/ 2147483646 h 102"/>
                <a:gd name="T4" fmla="*/ 2147483646 w 192"/>
                <a:gd name="T5" fmla="*/ 2147483646 h 102"/>
                <a:gd name="T6" fmla="*/ 2147483646 w 192"/>
                <a:gd name="T7" fmla="*/ 2147483646 h 102"/>
                <a:gd name="T8" fmla="*/ 2147483646 w 192"/>
                <a:gd name="T9" fmla="*/ 2147483646 h 102"/>
                <a:gd name="T10" fmla="*/ 2147483646 w 192"/>
                <a:gd name="T11" fmla="*/ 2147483646 h 102"/>
                <a:gd name="T12" fmla="*/ 0 w 192"/>
                <a:gd name="T13" fmla="*/ 2147483646 h 102"/>
                <a:gd name="T14" fmla="*/ 2147483646 w 192"/>
                <a:gd name="T15" fmla="*/ 2147483646 h 102"/>
                <a:gd name="T16" fmla="*/ 2147483646 w 192"/>
                <a:gd name="T17" fmla="*/ 2147483646 h 102"/>
                <a:gd name="T18" fmla="*/ 2147483646 w 192"/>
                <a:gd name="T19" fmla="*/ 2147483646 h 102"/>
                <a:gd name="T20" fmla="*/ 2147483646 w 192"/>
                <a:gd name="T21" fmla="*/ 2147483646 h 102"/>
                <a:gd name="T22" fmla="*/ 2147483646 w 192"/>
                <a:gd name="T23" fmla="*/ 2147483646 h 102"/>
                <a:gd name="T24" fmla="*/ 2147483646 w 192"/>
                <a:gd name="T25" fmla="*/ 2147483646 h 102"/>
                <a:gd name="T26" fmla="*/ 2147483646 w 192"/>
                <a:gd name="T27" fmla="*/ 2147483646 h 102"/>
                <a:gd name="T28" fmla="*/ 2147483646 w 192"/>
                <a:gd name="T29" fmla="*/ 2147483646 h 102"/>
                <a:gd name="T30" fmla="*/ 2147483646 w 192"/>
                <a:gd name="T31" fmla="*/ 2147483646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6999288" y="-47993"/>
              <a:ext cx="417513" cy="444500"/>
            </a:xfrm>
            <a:custGeom>
              <a:avLst/>
              <a:gdLst>
                <a:gd name="T0" fmla="*/ 2147483646 w 152"/>
                <a:gd name="T1" fmla="*/ 2147483646 h 162"/>
                <a:gd name="T2" fmla="*/ 2147483646 w 152"/>
                <a:gd name="T3" fmla="*/ 2147483646 h 162"/>
                <a:gd name="T4" fmla="*/ 2147483646 w 152"/>
                <a:gd name="T5" fmla="*/ 2147483646 h 162"/>
                <a:gd name="T6" fmla="*/ 2147483646 w 152"/>
                <a:gd name="T7" fmla="*/ 2147483646 h 162"/>
                <a:gd name="T8" fmla="*/ 2147483646 w 152"/>
                <a:gd name="T9" fmla="*/ 2147483646 h 162"/>
                <a:gd name="T10" fmla="*/ 2147483646 w 152"/>
                <a:gd name="T11" fmla="*/ 2147483646 h 162"/>
                <a:gd name="T12" fmla="*/ 2147483646 w 152"/>
                <a:gd name="T13" fmla="*/ 2147483646 h 162"/>
                <a:gd name="T14" fmla="*/ 2147483646 w 152"/>
                <a:gd name="T15" fmla="*/ 2147483646 h 162"/>
                <a:gd name="T16" fmla="*/ 2147483646 w 152"/>
                <a:gd name="T17" fmla="*/ 2147483646 h 162"/>
                <a:gd name="T18" fmla="*/ 2147483646 w 152"/>
                <a:gd name="T19" fmla="*/ 2147483646 h 162"/>
                <a:gd name="T20" fmla="*/ 2147483646 w 152"/>
                <a:gd name="T21" fmla="*/ 2147483646 h 162"/>
                <a:gd name="T22" fmla="*/ 2147483646 w 152"/>
                <a:gd name="T23" fmla="*/ 2147483646 h 162"/>
                <a:gd name="T24" fmla="*/ 2147483646 w 152"/>
                <a:gd name="T25" fmla="*/ 2147483646 h 162"/>
                <a:gd name="T26" fmla="*/ 2147483646 w 152"/>
                <a:gd name="T27" fmla="*/ 2147483646 h 162"/>
                <a:gd name="T28" fmla="*/ 2147483646 w 152"/>
                <a:gd name="T29" fmla="*/ 2147483646 h 162"/>
                <a:gd name="T30" fmla="*/ 2147483646 w 152"/>
                <a:gd name="T31" fmla="*/ 2147483646 h 162"/>
                <a:gd name="T32" fmla="*/ 2147483646 w 152"/>
                <a:gd name="T33" fmla="*/ 2147483646 h 162"/>
                <a:gd name="T34" fmla="*/ 2147483646 w 152"/>
                <a:gd name="T35" fmla="*/ 2147483646 h 162"/>
                <a:gd name="T36" fmla="*/ 2147483646 w 152"/>
                <a:gd name="T37" fmla="*/ 2147483646 h 162"/>
                <a:gd name="T38" fmla="*/ 2147483646 w 152"/>
                <a:gd name="T39" fmla="*/ 2147483646 h 162"/>
                <a:gd name="T40" fmla="*/ 2147483646 w 152"/>
                <a:gd name="T41" fmla="*/ 2147483646 h 162"/>
                <a:gd name="T42" fmla="*/ 2147483646 w 152"/>
                <a:gd name="T43" fmla="*/ 2147483646 h 162"/>
                <a:gd name="T44" fmla="*/ 2147483646 w 152"/>
                <a:gd name="T45" fmla="*/ 2147483646 h 162"/>
                <a:gd name="T46" fmla="*/ 2147483646 w 152"/>
                <a:gd name="T47" fmla="*/ 2147483646 h 162"/>
                <a:gd name="T48" fmla="*/ 2147483646 w 152"/>
                <a:gd name="T49" fmla="*/ 2147483646 h 162"/>
                <a:gd name="T50" fmla="*/ 2147483646 w 152"/>
                <a:gd name="T51" fmla="*/ 2147483646 h 162"/>
                <a:gd name="T52" fmla="*/ 2147483646 w 152"/>
                <a:gd name="T53" fmla="*/ 2147483646 h 162"/>
                <a:gd name="T54" fmla="*/ 2147483646 w 152"/>
                <a:gd name="T55" fmla="*/ 2147483646 h 162"/>
                <a:gd name="T56" fmla="*/ 2147483646 w 152"/>
                <a:gd name="T57" fmla="*/ 2147483646 h 162"/>
                <a:gd name="T58" fmla="*/ 2147483646 w 152"/>
                <a:gd name="T59" fmla="*/ 2147483646 h 162"/>
                <a:gd name="T60" fmla="*/ 2147483646 w 152"/>
                <a:gd name="T61" fmla="*/ 2147483646 h 162"/>
                <a:gd name="T62" fmla="*/ 2147483646 w 152"/>
                <a:gd name="T63" fmla="*/ 2147483646 h 162"/>
                <a:gd name="T64" fmla="*/ 2147483646 w 152"/>
                <a:gd name="T65" fmla="*/ 2147483646 h 162"/>
                <a:gd name="T66" fmla="*/ 2147483646 w 152"/>
                <a:gd name="T67" fmla="*/ 2147483646 h 162"/>
                <a:gd name="T68" fmla="*/ 2147483646 w 152"/>
                <a:gd name="T69" fmla="*/ 2147483646 h 162"/>
                <a:gd name="T70" fmla="*/ 2147483646 w 152"/>
                <a:gd name="T71" fmla="*/ 2147483646 h 162"/>
                <a:gd name="T72" fmla="*/ 2147483646 w 152"/>
                <a:gd name="T73" fmla="*/ 2147483646 h 162"/>
                <a:gd name="T74" fmla="*/ 2147483646 w 152"/>
                <a:gd name="T75" fmla="*/ 2147483646 h 162"/>
                <a:gd name="T76" fmla="*/ 2147483646 w 152"/>
                <a:gd name="T77" fmla="*/ 2147483646 h 162"/>
                <a:gd name="T78" fmla="*/ 2147483646 w 152"/>
                <a:gd name="T79" fmla="*/ 2147483646 h 162"/>
                <a:gd name="T80" fmla="*/ 2147483646 w 152"/>
                <a:gd name="T81" fmla="*/ 2147483646 h 162"/>
                <a:gd name="T82" fmla="*/ 2147483646 w 152"/>
                <a:gd name="T83" fmla="*/ 2147483646 h 162"/>
                <a:gd name="T84" fmla="*/ 2147483646 w 152"/>
                <a:gd name="T85" fmla="*/ 2147483646 h 162"/>
                <a:gd name="T86" fmla="*/ 2147483646 w 152"/>
                <a:gd name="T87" fmla="*/ 2147483646 h 162"/>
                <a:gd name="T88" fmla="*/ 2147483646 w 152"/>
                <a:gd name="T89" fmla="*/ 2147483646 h 162"/>
                <a:gd name="T90" fmla="*/ 2147483646 w 152"/>
                <a:gd name="T91" fmla="*/ 2147483646 h 162"/>
                <a:gd name="T92" fmla="*/ 2147483646 w 152"/>
                <a:gd name="T93" fmla="*/ 2147483646 h 162"/>
                <a:gd name="T94" fmla="*/ 2147483646 w 152"/>
                <a:gd name="T95" fmla="*/ 2147483646 h 162"/>
                <a:gd name="T96" fmla="*/ 2147483646 w 152"/>
                <a:gd name="T97" fmla="*/ 2147483646 h 162"/>
                <a:gd name="T98" fmla="*/ 2147483646 w 152"/>
                <a:gd name="T99" fmla="*/ 2147483646 h 162"/>
                <a:gd name="T100" fmla="*/ 2147483646 w 152"/>
                <a:gd name="T101" fmla="*/ 2147483646 h 162"/>
                <a:gd name="T102" fmla="*/ 2147483646 w 152"/>
                <a:gd name="T103" fmla="*/ 2147483646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5073650" y="1068020"/>
              <a:ext cx="703263" cy="387350"/>
            </a:xfrm>
            <a:custGeom>
              <a:avLst/>
              <a:gdLst>
                <a:gd name="T0" fmla="*/ 2147483646 w 257"/>
                <a:gd name="T1" fmla="*/ 2147483646 h 141"/>
                <a:gd name="T2" fmla="*/ 2147483646 w 257"/>
                <a:gd name="T3" fmla="*/ 2147483646 h 141"/>
                <a:gd name="T4" fmla="*/ 2147483646 w 257"/>
                <a:gd name="T5" fmla="*/ 0 h 141"/>
                <a:gd name="T6" fmla="*/ 2147483646 w 257"/>
                <a:gd name="T7" fmla="*/ 2147483646 h 141"/>
                <a:gd name="T8" fmla="*/ 2147483646 w 257"/>
                <a:gd name="T9" fmla="*/ 2147483646 h 141"/>
                <a:gd name="T10" fmla="*/ 2147483646 w 257"/>
                <a:gd name="T11" fmla="*/ 2147483646 h 141"/>
                <a:gd name="T12" fmla="*/ 2147483646 w 257"/>
                <a:gd name="T13" fmla="*/ 2147483646 h 141"/>
                <a:gd name="T14" fmla="*/ 2147483646 w 257"/>
                <a:gd name="T15" fmla="*/ 2147483646 h 141"/>
                <a:gd name="T16" fmla="*/ 2147483646 w 257"/>
                <a:gd name="T17" fmla="*/ 2147483646 h 141"/>
                <a:gd name="T18" fmla="*/ 2147483646 w 257"/>
                <a:gd name="T19" fmla="*/ 2147483646 h 141"/>
                <a:gd name="T20" fmla="*/ 2147483646 w 257"/>
                <a:gd name="T21" fmla="*/ 2147483646 h 141"/>
                <a:gd name="T22" fmla="*/ 2147483646 w 257"/>
                <a:gd name="T23" fmla="*/ 2147483646 h 141"/>
                <a:gd name="T24" fmla="*/ 2147483646 w 257"/>
                <a:gd name="T25" fmla="*/ 2147483646 h 141"/>
                <a:gd name="T26" fmla="*/ 2147483646 w 257"/>
                <a:gd name="T27" fmla="*/ 2147483646 h 141"/>
                <a:gd name="T28" fmla="*/ 2147483646 w 257"/>
                <a:gd name="T29" fmla="*/ 2147483646 h 141"/>
                <a:gd name="T30" fmla="*/ 2147483646 w 257"/>
                <a:gd name="T31" fmla="*/ 2147483646 h 141"/>
                <a:gd name="T32" fmla="*/ 2147483646 w 257"/>
                <a:gd name="T33" fmla="*/ 2147483646 h 141"/>
                <a:gd name="T34" fmla="*/ 2147483646 w 257"/>
                <a:gd name="T35" fmla="*/ 2147483646 h 141"/>
                <a:gd name="T36" fmla="*/ 2147483646 w 257"/>
                <a:gd name="T37" fmla="*/ 2147483646 h 141"/>
                <a:gd name="T38" fmla="*/ 2147483646 w 257"/>
                <a:gd name="T39" fmla="*/ 2147483646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5141913" y="1056907"/>
              <a:ext cx="490538" cy="277813"/>
            </a:xfrm>
            <a:custGeom>
              <a:avLst/>
              <a:gdLst>
                <a:gd name="T0" fmla="*/ 2147483646 w 179"/>
                <a:gd name="T1" fmla="*/ 2147483646 h 101"/>
                <a:gd name="T2" fmla="*/ 2147483646 w 179"/>
                <a:gd name="T3" fmla="*/ 2147483646 h 101"/>
                <a:gd name="T4" fmla="*/ 2147483646 w 179"/>
                <a:gd name="T5" fmla="*/ 2147483646 h 101"/>
                <a:gd name="T6" fmla="*/ 2147483646 w 179"/>
                <a:gd name="T7" fmla="*/ 2147483646 h 101"/>
                <a:gd name="T8" fmla="*/ 2147483646 w 179"/>
                <a:gd name="T9" fmla="*/ 2147483646 h 101"/>
                <a:gd name="T10" fmla="*/ 2147483646 w 179"/>
                <a:gd name="T11" fmla="*/ 2147483646 h 101"/>
                <a:gd name="T12" fmla="*/ 2147483646 w 179"/>
                <a:gd name="T13" fmla="*/ 2147483646 h 101"/>
                <a:gd name="T14" fmla="*/ 2147483646 w 179"/>
                <a:gd name="T15" fmla="*/ 2147483646 h 101"/>
                <a:gd name="T16" fmla="*/ 2147483646 w 179"/>
                <a:gd name="T17" fmla="*/ 2147483646 h 101"/>
                <a:gd name="T18" fmla="*/ 2147483646 w 179"/>
                <a:gd name="T19" fmla="*/ 2147483646 h 101"/>
                <a:gd name="T20" fmla="*/ 2147483646 w 179"/>
                <a:gd name="T21" fmla="*/ 2147483646 h 101"/>
                <a:gd name="T22" fmla="*/ 2147483646 w 179"/>
                <a:gd name="T23" fmla="*/ 2147483646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5802313" y="812432"/>
              <a:ext cx="468313" cy="409575"/>
            </a:xfrm>
            <a:custGeom>
              <a:avLst/>
              <a:gdLst>
                <a:gd name="T0" fmla="*/ 2147483646 w 171"/>
                <a:gd name="T1" fmla="*/ 2147483646 h 149"/>
                <a:gd name="T2" fmla="*/ 2147483646 w 171"/>
                <a:gd name="T3" fmla="*/ 2147483646 h 149"/>
                <a:gd name="T4" fmla="*/ 2147483646 w 171"/>
                <a:gd name="T5" fmla="*/ 2147483646 h 149"/>
                <a:gd name="T6" fmla="*/ 2147483646 w 171"/>
                <a:gd name="T7" fmla="*/ 2147483646 h 149"/>
                <a:gd name="T8" fmla="*/ 2147483646 w 171"/>
                <a:gd name="T9" fmla="*/ 2147483646 h 149"/>
                <a:gd name="T10" fmla="*/ 2147483646 w 171"/>
                <a:gd name="T11" fmla="*/ 2147483646 h 149"/>
                <a:gd name="T12" fmla="*/ 2147483646 w 171"/>
                <a:gd name="T13" fmla="*/ 2147483646 h 149"/>
                <a:gd name="T14" fmla="*/ 2147483646 w 171"/>
                <a:gd name="T15" fmla="*/ 2147483646 h 149"/>
                <a:gd name="T16" fmla="*/ 2147483646 w 171"/>
                <a:gd name="T17" fmla="*/ 2147483646 h 149"/>
                <a:gd name="T18" fmla="*/ 2147483646 w 171"/>
                <a:gd name="T19" fmla="*/ 2147483646 h 149"/>
                <a:gd name="T20" fmla="*/ 2147483646 w 171"/>
                <a:gd name="T21" fmla="*/ 2147483646 h 149"/>
                <a:gd name="T22" fmla="*/ 2147483646 w 171"/>
                <a:gd name="T23" fmla="*/ 2147483646 h 149"/>
                <a:gd name="T24" fmla="*/ 2147483646 w 171"/>
                <a:gd name="T25" fmla="*/ 2147483646 h 149"/>
                <a:gd name="T26" fmla="*/ 2147483646 w 171"/>
                <a:gd name="T27" fmla="*/ 2147483646 h 149"/>
                <a:gd name="T28" fmla="*/ 2147483646 w 171"/>
                <a:gd name="T29" fmla="*/ 2147483646 h 149"/>
                <a:gd name="T30" fmla="*/ 2147483646 w 171"/>
                <a:gd name="T31" fmla="*/ 2147483646 h 149"/>
                <a:gd name="T32" fmla="*/ 2147483646 w 171"/>
                <a:gd name="T33" fmla="*/ 2147483646 h 149"/>
                <a:gd name="T34" fmla="*/ 2147483646 w 171"/>
                <a:gd name="T35" fmla="*/ 2147483646 h 149"/>
                <a:gd name="T36" fmla="*/ 2147483646 w 171"/>
                <a:gd name="T37" fmla="*/ 2147483646 h 149"/>
                <a:gd name="T38" fmla="*/ 2147483646 w 171"/>
                <a:gd name="T39" fmla="*/ 2147483646 h 149"/>
                <a:gd name="T40" fmla="*/ 2147483646 w 171"/>
                <a:gd name="T41" fmla="*/ 2147483646 h 149"/>
                <a:gd name="T42" fmla="*/ 2147483646 w 171"/>
                <a:gd name="T43" fmla="*/ 2147483646 h 149"/>
                <a:gd name="T44" fmla="*/ 2147483646 w 171"/>
                <a:gd name="T45" fmla="*/ 2147483646 h 149"/>
                <a:gd name="T46" fmla="*/ 2147483646 w 171"/>
                <a:gd name="T47" fmla="*/ 2147483646 h 149"/>
                <a:gd name="T48" fmla="*/ 2147483646 w 171"/>
                <a:gd name="T49" fmla="*/ 2147483646 h 149"/>
                <a:gd name="T50" fmla="*/ 2147483646 w 171"/>
                <a:gd name="T51" fmla="*/ 2147483646 h 149"/>
                <a:gd name="T52" fmla="*/ 2147483646 w 171"/>
                <a:gd name="T53" fmla="*/ 2147483646 h 149"/>
                <a:gd name="T54" fmla="*/ 2147483646 w 171"/>
                <a:gd name="T55" fmla="*/ 2147483646 h 149"/>
                <a:gd name="T56" fmla="*/ 2147483646 w 171"/>
                <a:gd name="T57" fmla="*/ 2147483646 h 149"/>
                <a:gd name="T58" fmla="*/ 2147483646 w 171"/>
                <a:gd name="T59" fmla="*/ 2147483646 h 149"/>
                <a:gd name="T60" fmla="*/ 2147483646 w 171"/>
                <a:gd name="T61" fmla="*/ 2147483646 h 149"/>
                <a:gd name="T62" fmla="*/ 2147483646 w 171"/>
                <a:gd name="T63" fmla="*/ 2147483646 h 149"/>
                <a:gd name="T64" fmla="*/ 2147483646 w 171"/>
                <a:gd name="T65" fmla="*/ 2147483646 h 149"/>
                <a:gd name="T66" fmla="*/ 2147483646 w 171"/>
                <a:gd name="T67" fmla="*/ 2147483646 h 149"/>
                <a:gd name="T68" fmla="*/ 2147483646 w 171"/>
                <a:gd name="T69" fmla="*/ 2147483646 h 149"/>
                <a:gd name="T70" fmla="*/ 2147483646 w 171"/>
                <a:gd name="T71" fmla="*/ 2147483646 h 149"/>
                <a:gd name="T72" fmla="*/ 0 w 171"/>
                <a:gd name="T73" fmla="*/ 2147483646 h 149"/>
                <a:gd name="T74" fmla="*/ 2147483646 w 171"/>
                <a:gd name="T75" fmla="*/ 2147483646 h 149"/>
                <a:gd name="T76" fmla="*/ 2147483646 w 171"/>
                <a:gd name="T77" fmla="*/ 2147483646 h 149"/>
                <a:gd name="T78" fmla="*/ 2147483646 w 171"/>
                <a:gd name="T79" fmla="*/ 2147483646 h 149"/>
                <a:gd name="T80" fmla="*/ 2147483646 w 171"/>
                <a:gd name="T81" fmla="*/ 2147483646 h 149"/>
                <a:gd name="T82" fmla="*/ 2147483646 w 171"/>
                <a:gd name="T83" fmla="*/ 2147483646 h 149"/>
                <a:gd name="T84" fmla="*/ 2147483646 w 171"/>
                <a:gd name="T85" fmla="*/ 2147483646 h 149"/>
                <a:gd name="T86" fmla="*/ 2147483646 w 171"/>
                <a:gd name="T87" fmla="*/ 2147483646 h 149"/>
                <a:gd name="T88" fmla="*/ 2147483646 w 171"/>
                <a:gd name="T89" fmla="*/ 2147483646 h 149"/>
                <a:gd name="T90" fmla="*/ 2147483646 w 171"/>
                <a:gd name="T91" fmla="*/ 2147483646 h 149"/>
                <a:gd name="T92" fmla="*/ 2147483646 w 171"/>
                <a:gd name="T93" fmla="*/ 2147483646 h 149"/>
                <a:gd name="T94" fmla="*/ 2147483646 w 171"/>
                <a:gd name="T95" fmla="*/ 2147483646 h 149"/>
                <a:gd name="T96" fmla="*/ 2147483646 w 171"/>
                <a:gd name="T97" fmla="*/ 2147483646 h 149"/>
                <a:gd name="T98" fmla="*/ 2147483646 w 171"/>
                <a:gd name="T99" fmla="*/ 2147483646 h 149"/>
                <a:gd name="T100" fmla="*/ 2147483646 w 171"/>
                <a:gd name="T101" fmla="*/ 2147483646 h 149"/>
                <a:gd name="T102" fmla="*/ 2147483646 w 171"/>
                <a:gd name="T103" fmla="*/ 2147483646 h 1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7659688" y="-35293"/>
              <a:ext cx="1054100" cy="588963"/>
            </a:xfrm>
            <a:custGeom>
              <a:avLst/>
              <a:gdLst>
                <a:gd name="T0" fmla="*/ 2147483646 w 384"/>
                <a:gd name="T1" fmla="*/ 2147483646 h 214"/>
                <a:gd name="T2" fmla="*/ 2147483646 w 384"/>
                <a:gd name="T3" fmla="*/ 2147483646 h 214"/>
                <a:gd name="T4" fmla="*/ 2147483646 w 384"/>
                <a:gd name="T5" fmla="*/ 2147483646 h 214"/>
                <a:gd name="T6" fmla="*/ 2147483646 w 384"/>
                <a:gd name="T7" fmla="*/ 2147483646 h 214"/>
                <a:gd name="T8" fmla="*/ 2147483646 w 384"/>
                <a:gd name="T9" fmla="*/ 2147483646 h 214"/>
                <a:gd name="T10" fmla="*/ 2147483646 w 384"/>
                <a:gd name="T11" fmla="*/ 2147483646 h 214"/>
                <a:gd name="T12" fmla="*/ 2147483646 w 384"/>
                <a:gd name="T13" fmla="*/ 2147483646 h 214"/>
                <a:gd name="T14" fmla="*/ 2147483646 w 384"/>
                <a:gd name="T15" fmla="*/ 2147483646 h 214"/>
                <a:gd name="T16" fmla="*/ 2147483646 w 384"/>
                <a:gd name="T17" fmla="*/ 2147483646 h 214"/>
                <a:gd name="T18" fmla="*/ 2147483646 w 384"/>
                <a:gd name="T19" fmla="*/ 2147483646 h 214"/>
                <a:gd name="T20" fmla="*/ 2147483646 w 384"/>
                <a:gd name="T21" fmla="*/ 2147483646 h 214"/>
                <a:gd name="T22" fmla="*/ 2147483646 w 384"/>
                <a:gd name="T23" fmla="*/ 2147483646 h 214"/>
                <a:gd name="T24" fmla="*/ 2147483646 w 384"/>
                <a:gd name="T25" fmla="*/ 2147483646 h 214"/>
                <a:gd name="T26" fmla="*/ 2147483646 w 384"/>
                <a:gd name="T27" fmla="*/ 2147483646 h 214"/>
                <a:gd name="T28" fmla="*/ 2147483646 w 384"/>
                <a:gd name="T29" fmla="*/ 2147483646 h 214"/>
                <a:gd name="T30" fmla="*/ 2147483646 w 384"/>
                <a:gd name="T31" fmla="*/ 2147483646 h 214"/>
                <a:gd name="T32" fmla="*/ 2147483646 w 384"/>
                <a:gd name="T33" fmla="*/ 2147483646 h 214"/>
                <a:gd name="T34" fmla="*/ 2147483646 w 384"/>
                <a:gd name="T35" fmla="*/ 2147483646 h 214"/>
                <a:gd name="T36" fmla="*/ 2147483646 w 384"/>
                <a:gd name="T37" fmla="*/ 2147483646 h 214"/>
                <a:gd name="T38" fmla="*/ 2147483646 w 384"/>
                <a:gd name="T39" fmla="*/ 2147483646 h 214"/>
                <a:gd name="T40" fmla="*/ 2147483646 w 384"/>
                <a:gd name="T41" fmla="*/ 2147483646 h 214"/>
                <a:gd name="T42" fmla="*/ 2147483646 w 384"/>
                <a:gd name="T43" fmla="*/ 2147483646 h 214"/>
                <a:gd name="T44" fmla="*/ 2147483646 w 384"/>
                <a:gd name="T45" fmla="*/ 2147483646 h 2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2147483646 w 167"/>
                <a:gd name="T1" fmla="*/ 2147483646 h 204"/>
                <a:gd name="T2" fmla="*/ 2147483646 w 167"/>
                <a:gd name="T3" fmla="*/ 2147483646 h 204"/>
                <a:gd name="T4" fmla="*/ 2147483646 w 167"/>
                <a:gd name="T5" fmla="*/ 2147483646 h 204"/>
                <a:gd name="T6" fmla="*/ 2147483646 w 167"/>
                <a:gd name="T7" fmla="*/ 2147483646 h 204"/>
                <a:gd name="T8" fmla="*/ 2147483646 w 167"/>
                <a:gd name="T9" fmla="*/ 2147483646 h 204"/>
                <a:gd name="T10" fmla="*/ 2147483646 w 167"/>
                <a:gd name="T11" fmla="*/ 2147483646 h 204"/>
                <a:gd name="T12" fmla="*/ 2147483646 w 167"/>
                <a:gd name="T13" fmla="*/ 2147483646 h 204"/>
                <a:gd name="T14" fmla="*/ 2147483646 w 167"/>
                <a:gd name="T15" fmla="*/ 2147483646 h 204"/>
                <a:gd name="T16" fmla="*/ 2147483646 w 167"/>
                <a:gd name="T17" fmla="*/ 2147483646 h 204"/>
                <a:gd name="T18" fmla="*/ 2147483646 w 167"/>
                <a:gd name="T19" fmla="*/ 2147483646 h 204"/>
                <a:gd name="T20" fmla="*/ 2147483646 w 167"/>
                <a:gd name="T21" fmla="*/ 2147483646 h 204"/>
                <a:gd name="T22" fmla="*/ 2147483646 w 167"/>
                <a:gd name="T23" fmla="*/ 2147483646 h 204"/>
                <a:gd name="T24" fmla="*/ 2147483646 w 167"/>
                <a:gd name="T25" fmla="*/ 2147483646 h 204"/>
                <a:gd name="T26" fmla="*/ 2147483646 w 167"/>
                <a:gd name="T27" fmla="*/ 2147483646 h 204"/>
                <a:gd name="T28" fmla="*/ 2147483646 w 167"/>
                <a:gd name="T29" fmla="*/ 2147483646 h 204"/>
                <a:gd name="T30" fmla="*/ 2147483646 w 167"/>
                <a:gd name="T31" fmla="*/ 2147483646 h 204"/>
                <a:gd name="T32" fmla="*/ 2147483646 w 167"/>
                <a:gd name="T33" fmla="*/ 2147483646 h 204"/>
                <a:gd name="T34" fmla="*/ 2147483646 w 167"/>
                <a:gd name="T35" fmla="*/ 2147483646 h 204"/>
                <a:gd name="T36" fmla="*/ 2147483646 w 167"/>
                <a:gd name="T37" fmla="*/ 2147483646 h 204"/>
                <a:gd name="T38" fmla="*/ 2147483646 w 167"/>
                <a:gd name="T39" fmla="*/ 2147483646 h 204"/>
                <a:gd name="T40" fmla="*/ 2147483646 w 167"/>
                <a:gd name="T41" fmla="*/ 2147483646 h 204"/>
                <a:gd name="T42" fmla="*/ 2147483646 w 167"/>
                <a:gd name="T43" fmla="*/ 2147483646 h 204"/>
                <a:gd name="T44" fmla="*/ 2147483646 w 167"/>
                <a:gd name="T45" fmla="*/ 2147483646 h 204"/>
                <a:gd name="T46" fmla="*/ 2147483646 w 167"/>
                <a:gd name="T47" fmla="*/ 2147483646 h 204"/>
                <a:gd name="T48" fmla="*/ 2147483646 w 167"/>
                <a:gd name="T49" fmla="*/ 2147483646 h 204"/>
                <a:gd name="T50" fmla="*/ 2147483646 w 167"/>
                <a:gd name="T51" fmla="*/ 2147483646 h 204"/>
                <a:gd name="T52" fmla="*/ 2147483646 w 167"/>
                <a:gd name="T53" fmla="*/ 2147483646 h 204"/>
                <a:gd name="T54" fmla="*/ 2147483646 w 167"/>
                <a:gd name="T55" fmla="*/ 2147483646 h 204"/>
                <a:gd name="T56" fmla="*/ 2147483646 w 167"/>
                <a:gd name="T57" fmla="*/ 2147483646 h 204"/>
                <a:gd name="T58" fmla="*/ 2147483646 w 167"/>
                <a:gd name="T59" fmla="*/ 2147483646 h 204"/>
                <a:gd name="T60" fmla="*/ 2147483646 w 167"/>
                <a:gd name="T61" fmla="*/ 2147483646 h 204"/>
                <a:gd name="T62" fmla="*/ 2147483646 w 167"/>
                <a:gd name="T63" fmla="*/ 2147483646 h 204"/>
                <a:gd name="T64" fmla="*/ 2147483646 w 167"/>
                <a:gd name="T65" fmla="*/ 2147483646 h 204"/>
                <a:gd name="T66" fmla="*/ 2147483646 w 167"/>
                <a:gd name="T67" fmla="*/ 2147483646 h 204"/>
                <a:gd name="T68" fmla="*/ 2147483646 w 167"/>
                <a:gd name="T69" fmla="*/ 2147483646 h 204"/>
                <a:gd name="T70" fmla="*/ 2147483646 w 167"/>
                <a:gd name="T71" fmla="*/ 2147483646 h 204"/>
                <a:gd name="T72" fmla="*/ 2147483646 w 167"/>
                <a:gd name="T73" fmla="*/ 2147483646 h 204"/>
                <a:gd name="T74" fmla="*/ 2147483646 w 167"/>
                <a:gd name="T75" fmla="*/ 2147483646 h 204"/>
                <a:gd name="T76" fmla="*/ 2147483646 w 167"/>
                <a:gd name="T77" fmla="*/ 2147483646 h 204"/>
                <a:gd name="T78" fmla="*/ 2147483646 w 167"/>
                <a:gd name="T79" fmla="*/ 2147483646 h 204"/>
                <a:gd name="T80" fmla="*/ 2147483646 w 167"/>
                <a:gd name="T81" fmla="*/ 2147483646 h 204"/>
                <a:gd name="T82" fmla="*/ 2147483646 w 167"/>
                <a:gd name="T83" fmla="*/ 2147483646 h 204"/>
                <a:gd name="T84" fmla="*/ 2147483646 w 167"/>
                <a:gd name="T85" fmla="*/ 2147483646 h 204"/>
                <a:gd name="T86" fmla="*/ 2147483646 w 167"/>
                <a:gd name="T87" fmla="*/ 2147483646 h 204"/>
                <a:gd name="T88" fmla="*/ 2147483646 w 167"/>
                <a:gd name="T89" fmla="*/ 2147483646 h 204"/>
                <a:gd name="T90" fmla="*/ 2147483646 w 167"/>
                <a:gd name="T91" fmla="*/ 2147483646 h 204"/>
                <a:gd name="T92" fmla="*/ 2147483646 w 167"/>
                <a:gd name="T93" fmla="*/ 2147483646 h 204"/>
                <a:gd name="T94" fmla="*/ 2147483646 w 167"/>
                <a:gd name="T95" fmla="*/ 2147483646 h 204"/>
                <a:gd name="T96" fmla="*/ 2147483646 w 167"/>
                <a:gd name="T97" fmla="*/ 2147483646 h 204"/>
                <a:gd name="T98" fmla="*/ 2147483646 w 167"/>
                <a:gd name="T99" fmla="*/ 2147483646 h 204"/>
                <a:gd name="T100" fmla="*/ 2147483646 w 167"/>
                <a:gd name="T101" fmla="*/ 2147483646 h 204"/>
                <a:gd name="T102" fmla="*/ 2147483646 w 167"/>
                <a:gd name="T103" fmla="*/ 2147483646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735513" y="691782"/>
              <a:ext cx="244475" cy="361950"/>
            </a:xfrm>
            <a:custGeom>
              <a:avLst/>
              <a:gdLst>
                <a:gd name="T0" fmla="*/ 2147483646 w 89"/>
                <a:gd name="T1" fmla="*/ 2147483646 h 132"/>
                <a:gd name="T2" fmla="*/ 2147483646 w 89"/>
                <a:gd name="T3" fmla="*/ 2147483646 h 132"/>
                <a:gd name="T4" fmla="*/ 2147483646 w 89"/>
                <a:gd name="T5" fmla="*/ 2147483646 h 132"/>
                <a:gd name="T6" fmla="*/ 2147483646 w 89"/>
                <a:gd name="T7" fmla="*/ 2147483646 h 132"/>
                <a:gd name="T8" fmla="*/ 2147483646 w 89"/>
                <a:gd name="T9" fmla="*/ 2147483646 h 132"/>
                <a:gd name="T10" fmla="*/ 2147483646 w 89"/>
                <a:gd name="T11" fmla="*/ 2147483646 h 132"/>
                <a:gd name="T12" fmla="*/ 2147483646 w 89"/>
                <a:gd name="T13" fmla="*/ 2147483646 h 132"/>
                <a:gd name="T14" fmla="*/ 2147483646 w 89"/>
                <a:gd name="T15" fmla="*/ 2147483646 h 132"/>
                <a:gd name="T16" fmla="*/ 2147483646 w 89"/>
                <a:gd name="T17" fmla="*/ 2147483646 h 132"/>
                <a:gd name="T18" fmla="*/ 2147483646 w 89"/>
                <a:gd name="T19" fmla="*/ 2147483646 h 132"/>
                <a:gd name="T20" fmla="*/ 2147483646 w 89"/>
                <a:gd name="T21" fmla="*/ 2147483646 h 132"/>
                <a:gd name="T22" fmla="*/ 2147483646 w 89"/>
                <a:gd name="T23" fmla="*/ 2147483646 h 132"/>
                <a:gd name="T24" fmla="*/ 2147483646 w 89"/>
                <a:gd name="T25" fmla="*/ 2147483646 h 132"/>
                <a:gd name="T26" fmla="*/ 2147483646 w 89"/>
                <a:gd name="T27" fmla="*/ 2147483646 h 132"/>
                <a:gd name="T28" fmla="*/ 2147483646 w 89"/>
                <a:gd name="T29" fmla="*/ 21474836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90488" y="325069"/>
              <a:ext cx="8956675" cy="723900"/>
            </a:xfrm>
            <a:custGeom>
              <a:avLst/>
              <a:gdLst>
                <a:gd name="T0" fmla="*/ 2147483646 w 3268"/>
                <a:gd name="T1" fmla="*/ 2147483646 h 263"/>
                <a:gd name="T2" fmla="*/ 2147483646 w 3268"/>
                <a:gd name="T3" fmla="*/ 2147483646 h 263"/>
                <a:gd name="T4" fmla="*/ 2147483646 w 3268"/>
                <a:gd name="T5" fmla="*/ 2147483646 h 263"/>
                <a:gd name="T6" fmla="*/ 2147483646 w 3268"/>
                <a:gd name="T7" fmla="*/ 2147483646 h 263"/>
                <a:gd name="T8" fmla="*/ 2147483646 w 3268"/>
                <a:gd name="T9" fmla="*/ 2147483646 h 263"/>
                <a:gd name="T10" fmla="*/ 2147483646 w 3268"/>
                <a:gd name="T11" fmla="*/ 2147483646 h 263"/>
                <a:gd name="T12" fmla="*/ 2147483646 w 3268"/>
                <a:gd name="T13" fmla="*/ 2147483646 h 263"/>
                <a:gd name="T14" fmla="*/ 2147483646 w 3268"/>
                <a:gd name="T15" fmla="*/ 2147483646 h 263"/>
                <a:gd name="T16" fmla="*/ 2147483646 w 3268"/>
                <a:gd name="T17" fmla="*/ 2147483646 h 263"/>
                <a:gd name="T18" fmla="*/ 2147483646 w 3268"/>
                <a:gd name="T19" fmla="*/ 2147483646 h 263"/>
                <a:gd name="T20" fmla="*/ 2147483646 w 3268"/>
                <a:gd name="T21" fmla="*/ 2147483646 h 263"/>
                <a:gd name="T22" fmla="*/ 2147483646 w 3268"/>
                <a:gd name="T23" fmla="*/ 2147483646 h 263"/>
                <a:gd name="T24" fmla="*/ 2147483646 w 3268"/>
                <a:gd name="T25" fmla="*/ 2147483646 h 263"/>
                <a:gd name="T26" fmla="*/ 2147483646 w 3268"/>
                <a:gd name="T27" fmla="*/ 2147483646 h 263"/>
                <a:gd name="T28" fmla="*/ 2147483646 w 3268"/>
                <a:gd name="T29" fmla="*/ 2147483646 h 263"/>
                <a:gd name="T30" fmla="*/ 2147483646 w 3268"/>
                <a:gd name="T31" fmla="*/ 2147483646 h 263"/>
                <a:gd name="T32" fmla="*/ 2147483646 w 3268"/>
                <a:gd name="T33" fmla="*/ 2147483646 h 263"/>
                <a:gd name="T34" fmla="*/ 2147483646 w 3268"/>
                <a:gd name="T35" fmla="*/ 2147483646 h 263"/>
                <a:gd name="T36" fmla="*/ 2147483646 w 3268"/>
                <a:gd name="T37" fmla="*/ 2147483646 h 263"/>
                <a:gd name="T38" fmla="*/ 2147483646 w 3268"/>
                <a:gd name="T39" fmla="*/ 2147483646 h 263"/>
                <a:gd name="T40" fmla="*/ 2147483646 w 3268"/>
                <a:gd name="T41" fmla="*/ 2147483646 h 263"/>
                <a:gd name="T42" fmla="*/ 2147483646 w 3268"/>
                <a:gd name="T43" fmla="*/ 2147483646 h 263"/>
                <a:gd name="T44" fmla="*/ 2147483646 w 3268"/>
                <a:gd name="T45" fmla="*/ 2147483646 h 263"/>
                <a:gd name="T46" fmla="*/ 2147483646 w 3268"/>
                <a:gd name="T47" fmla="*/ 2147483646 h 263"/>
                <a:gd name="T48" fmla="*/ 2147483646 w 3268"/>
                <a:gd name="T49" fmla="*/ 2147483646 h 263"/>
                <a:gd name="T50" fmla="*/ 2147483646 w 3268"/>
                <a:gd name="T51" fmla="*/ 2147483646 h 263"/>
                <a:gd name="T52" fmla="*/ 2147483646 w 3268"/>
                <a:gd name="T53" fmla="*/ 2147483646 h 263"/>
                <a:gd name="T54" fmla="*/ 2147483646 w 3268"/>
                <a:gd name="T55" fmla="*/ 2147483646 h 263"/>
                <a:gd name="T56" fmla="*/ 2147483646 w 3268"/>
                <a:gd name="T57" fmla="*/ 2147483646 h 263"/>
                <a:gd name="T58" fmla="*/ 2147483646 w 3268"/>
                <a:gd name="T59" fmla="*/ 2147483646 h 263"/>
                <a:gd name="T60" fmla="*/ 2147483646 w 3268"/>
                <a:gd name="T61" fmla="*/ 2147483646 h 263"/>
                <a:gd name="T62" fmla="*/ 2147483646 w 3268"/>
                <a:gd name="T63" fmla="*/ 2147483646 h 263"/>
                <a:gd name="T64" fmla="*/ 2147483646 w 3268"/>
                <a:gd name="T65" fmla="*/ 2147483646 h 263"/>
                <a:gd name="T66" fmla="*/ 2147483646 w 3268"/>
                <a:gd name="T67" fmla="*/ 2147483646 h 263"/>
                <a:gd name="T68" fmla="*/ 2147483646 w 3268"/>
                <a:gd name="T69" fmla="*/ 2147483646 h 263"/>
                <a:gd name="T70" fmla="*/ 2147483646 w 3268"/>
                <a:gd name="T71" fmla="*/ 2147483646 h 263"/>
                <a:gd name="T72" fmla="*/ 2147483646 w 3268"/>
                <a:gd name="T73" fmla="*/ 2147483646 h 263"/>
                <a:gd name="T74" fmla="*/ 2147483646 w 3268"/>
                <a:gd name="T75" fmla="*/ 2147483646 h 263"/>
                <a:gd name="T76" fmla="*/ 2147483646 w 3268"/>
                <a:gd name="T77" fmla="*/ 2147483646 h 263"/>
                <a:gd name="T78" fmla="*/ 2147483646 w 3268"/>
                <a:gd name="T79" fmla="*/ 2147483646 h 263"/>
                <a:gd name="T80" fmla="*/ 2147483646 w 3268"/>
                <a:gd name="T81" fmla="*/ 2147483646 h 263"/>
                <a:gd name="T82" fmla="*/ 2147483646 w 3268"/>
                <a:gd name="T83" fmla="*/ 2147483646 h 263"/>
                <a:gd name="T84" fmla="*/ 2147483646 w 3268"/>
                <a:gd name="T85" fmla="*/ 2147483646 h 263"/>
                <a:gd name="T86" fmla="*/ 2147483646 w 3268"/>
                <a:gd name="T87" fmla="*/ 2147483646 h 263"/>
                <a:gd name="T88" fmla="*/ 2147483646 w 3268"/>
                <a:gd name="T89" fmla="*/ 2147483646 h 263"/>
                <a:gd name="T90" fmla="*/ 2147483646 w 3268"/>
                <a:gd name="T91" fmla="*/ 2147483646 h 2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5180013" y="902920"/>
              <a:ext cx="304800" cy="333375"/>
            </a:xfrm>
            <a:custGeom>
              <a:avLst/>
              <a:gdLst>
                <a:gd name="T0" fmla="*/ 2147483646 w 111"/>
                <a:gd name="T1" fmla="*/ 2147483646 h 121"/>
                <a:gd name="T2" fmla="*/ 2147483646 w 111"/>
                <a:gd name="T3" fmla="*/ 2147483646 h 121"/>
                <a:gd name="T4" fmla="*/ 2147483646 w 111"/>
                <a:gd name="T5" fmla="*/ 0 h 121"/>
                <a:gd name="T6" fmla="*/ 0 w 111"/>
                <a:gd name="T7" fmla="*/ 2147483646 h 121"/>
                <a:gd name="T8" fmla="*/ 2147483646 w 111"/>
                <a:gd name="T9" fmla="*/ 2147483646 h 121"/>
                <a:gd name="T10" fmla="*/ 2147483646 w 111"/>
                <a:gd name="T11" fmla="*/ 2147483646 h 121"/>
                <a:gd name="T12" fmla="*/ 2147483646 w 111"/>
                <a:gd name="T13" fmla="*/ 2147483646 h 121"/>
                <a:gd name="T14" fmla="*/ 2147483646 w 111"/>
                <a:gd name="T15" fmla="*/ 2147483646 h 121"/>
                <a:gd name="T16" fmla="*/ 2147483646 w 111"/>
                <a:gd name="T17" fmla="*/ 2147483646 h 121"/>
                <a:gd name="T18" fmla="*/ 2147483646 w 111"/>
                <a:gd name="T19" fmla="*/ 2147483646 h 121"/>
                <a:gd name="T20" fmla="*/ 2147483646 w 111"/>
                <a:gd name="T21" fmla="*/ 2147483646 h 121"/>
                <a:gd name="T22" fmla="*/ 2147483646 w 111"/>
                <a:gd name="T23" fmla="*/ 2147483646 h 121"/>
                <a:gd name="T24" fmla="*/ 2147483646 w 111"/>
                <a:gd name="T25" fmla="*/ 2147483646 h 121"/>
                <a:gd name="T26" fmla="*/ 2147483646 w 111"/>
                <a:gd name="T27" fmla="*/ 2147483646 h 121"/>
                <a:gd name="T28" fmla="*/ 2147483646 w 111"/>
                <a:gd name="T29" fmla="*/ 2147483646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6092825" y="188544"/>
              <a:ext cx="493713" cy="571500"/>
            </a:xfrm>
            <a:custGeom>
              <a:avLst/>
              <a:gdLst>
                <a:gd name="T0" fmla="*/ 2147483646 w 180"/>
                <a:gd name="T1" fmla="*/ 2147483646 h 208"/>
                <a:gd name="T2" fmla="*/ 2147483646 w 180"/>
                <a:gd name="T3" fmla="*/ 2147483646 h 208"/>
                <a:gd name="T4" fmla="*/ 2147483646 w 180"/>
                <a:gd name="T5" fmla="*/ 2147483646 h 208"/>
                <a:gd name="T6" fmla="*/ 2147483646 w 180"/>
                <a:gd name="T7" fmla="*/ 2147483646 h 208"/>
                <a:gd name="T8" fmla="*/ 2147483646 w 180"/>
                <a:gd name="T9" fmla="*/ 2147483646 h 208"/>
                <a:gd name="T10" fmla="*/ 2147483646 w 180"/>
                <a:gd name="T11" fmla="*/ 2147483646 h 208"/>
                <a:gd name="T12" fmla="*/ 2147483646 w 180"/>
                <a:gd name="T13" fmla="*/ 2147483646 h 208"/>
                <a:gd name="T14" fmla="*/ 2147483646 w 180"/>
                <a:gd name="T15" fmla="*/ 2147483646 h 208"/>
                <a:gd name="T16" fmla="*/ 2147483646 w 180"/>
                <a:gd name="T17" fmla="*/ 2147483646 h 208"/>
                <a:gd name="T18" fmla="*/ 2147483646 w 180"/>
                <a:gd name="T19" fmla="*/ 2147483646 h 208"/>
                <a:gd name="T20" fmla="*/ 2147483646 w 180"/>
                <a:gd name="T21" fmla="*/ 2147483646 h 208"/>
                <a:gd name="T22" fmla="*/ 0 w 180"/>
                <a:gd name="T23" fmla="*/ 2147483646 h 208"/>
                <a:gd name="T24" fmla="*/ 0 w 180"/>
                <a:gd name="T25" fmla="*/ 2147483646 h 208"/>
                <a:gd name="T26" fmla="*/ 2147483646 w 180"/>
                <a:gd name="T27" fmla="*/ 2147483646 h 208"/>
                <a:gd name="T28" fmla="*/ 2147483646 w 180"/>
                <a:gd name="T29" fmla="*/ 2147483646 h 208"/>
                <a:gd name="T30" fmla="*/ 2147483646 w 180"/>
                <a:gd name="T31" fmla="*/ 2147483646 h 208"/>
                <a:gd name="T32" fmla="*/ 2147483646 w 180"/>
                <a:gd name="T33" fmla="*/ 2147483646 h 208"/>
                <a:gd name="T34" fmla="*/ 2147483646 w 180"/>
                <a:gd name="T35" fmla="*/ 2147483646 h 208"/>
                <a:gd name="T36" fmla="*/ 2147483646 w 180"/>
                <a:gd name="T37" fmla="*/ 2147483646 h 208"/>
                <a:gd name="T38" fmla="*/ 2147483646 w 180"/>
                <a:gd name="T39" fmla="*/ 2147483646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8559800" y="271094"/>
              <a:ext cx="139700" cy="342900"/>
            </a:xfrm>
            <a:custGeom>
              <a:avLst/>
              <a:gdLst>
                <a:gd name="T0" fmla="*/ 2147483646 w 51"/>
                <a:gd name="T1" fmla="*/ 2147483646 h 125"/>
                <a:gd name="T2" fmla="*/ 2147483646 w 51"/>
                <a:gd name="T3" fmla="*/ 2147483646 h 125"/>
                <a:gd name="T4" fmla="*/ 2147483646 w 51"/>
                <a:gd name="T5" fmla="*/ 2147483646 h 125"/>
                <a:gd name="T6" fmla="*/ 2147483646 w 51"/>
                <a:gd name="T7" fmla="*/ 2147483646 h 125"/>
                <a:gd name="T8" fmla="*/ 2147483646 w 51"/>
                <a:gd name="T9" fmla="*/ 2147483646 h 125"/>
                <a:gd name="T10" fmla="*/ 2147483646 w 51"/>
                <a:gd name="T11" fmla="*/ 2147483646 h 125"/>
                <a:gd name="T12" fmla="*/ 2147483646 w 51"/>
                <a:gd name="T13" fmla="*/ 2147483646 h 125"/>
                <a:gd name="T14" fmla="*/ 2147483646 w 51"/>
                <a:gd name="T15" fmla="*/ 2147483646 h 125"/>
                <a:gd name="T16" fmla="*/ 2147483646 w 51"/>
                <a:gd name="T17" fmla="*/ 2147483646 h 125"/>
                <a:gd name="T18" fmla="*/ 2147483646 w 51"/>
                <a:gd name="T19" fmla="*/ 2147483646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8469313" y="317132"/>
              <a:ext cx="555625" cy="530225"/>
            </a:xfrm>
            <a:custGeom>
              <a:avLst/>
              <a:gdLst>
                <a:gd name="T0" fmla="*/ 2147483646 w 203"/>
                <a:gd name="T1" fmla="*/ 2147483646 h 193"/>
                <a:gd name="T2" fmla="*/ 2147483646 w 203"/>
                <a:gd name="T3" fmla="*/ 2147483646 h 193"/>
                <a:gd name="T4" fmla="*/ 2147483646 w 203"/>
                <a:gd name="T5" fmla="*/ 2147483646 h 193"/>
                <a:gd name="T6" fmla="*/ 2147483646 w 203"/>
                <a:gd name="T7" fmla="*/ 2147483646 h 193"/>
                <a:gd name="T8" fmla="*/ 2147483646 w 203"/>
                <a:gd name="T9" fmla="*/ 2147483646 h 193"/>
                <a:gd name="T10" fmla="*/ 2147483646 w 203"/>
                <a:gd name="T11" fmla="*/ 2147483646 h 193"/>
                <a:gd name="T12" fmla="*/ 2147483646 w 203"/>
                <a:gd name="T13" fmla="*/ 2147483646 h 193"/>
                <a:gd name="T14" fmla="*/ 2147483646 w 203"/>
                <a:gd name="T15" fmla="*/ 2147483646 h 193"/>
                <a:gd name="T16" fmla="*/ 2147483646 w 203"/>
                <a:gd name="T17" fmla="*/ 2147483646 h 193"/>
                <a:gd name="T18" fmla="*/ 2147483646 w 203"/>
                <a:gd name="T19" fmla="*/ 2147483646 h 193"/>
                <a:gd name="T20" fmla="*/ 2147483646 w 203"/>
                <a:gd name="T21" fmla="*/ 2147483646 h 193"/>
                <a:gd name="T22" fmla="*/ 2147483646 w 203"/>
                <a:gd name="T23" fmla="*/ 2147483646 h 193"/>
                <a:gd name="T24" fmla="*/ 2147483646 w 203"/>
                <a:gd name="T25" fmla="*/ 2147483646 h 193"/>
                <a:gd name="T26" fmla="*/ 2147483646 w 203"/>
                <a:gd name="T27" fmla="*/ 2147483646 h 193"/>
                <a:gd name="T28" fmla="*/ 2147483646 w 203"/>
                <a:gd name="T29" fmla="*/ 2147483646 h 193"/>
                <a:gd name="T30" fmla="*/ 2147483646 w 203"/>
                <a:gd name="T31" fmla="*/ 2147483646 h 193"/>
                <a:gd name="T32" fmla="*/ 2147483646 w 203"/>
                <a:gd name="T33" fmla="*/ 2147483646 h 193"/>
                <a:gd name="T34" fmla="*/ 2147483646 w 203"/>
                <a:gd name="T35" fmla="*/ 2147483646 h 193"/>
                <a:gd name="T36" fmla="*/ 2147483646 w 203"/>
                <a:gd name="T37" fmla="*/ 2147483646 h 193"/>
                <a:gd name="T38" fmla="*/ 2147483646 w 203"/>
                <a:gd name="T39" fmla="*/ 2147483646 h 193"/>
                <a:gd name="T40" fmla="*/ 2147483646 w 203"/>
                <a:gd name="T41" fmla="*/ 2147483646 h 193"/>
                <a:gd name="T42" fmla="*/ 2147483646 w 203"/>
                <a:gd name="T43" fmla="*/ 2147483646 h 193"/>
                <a:gd name="T44" fmla="*/ 2147483646 w 203"/>
                <a:gd name="T45" fmla="*/ 2147483646 h 193"/>
                <a:gd name="T46" fmla="*/ 2147483646 w 203"/>
                <a:gd name="T47" fmla="*/ 2147483646 h 193"/>
                <a:gd name="T48" fmla="*/ 2147483646 w 203"/>
                <a:gd name="T49" fmla="*/ 2147483646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0" name="Group 74"/>
          <p:cNvGrpSpPr>
            <a:grpSpLocks noChangeAspect="1"/>
          </p:cNvGrpSpPr>
          <p:nvPr userDrawn="1"/>
        </p:nvGrpSpPr>
        <p:grpSpPr bwMode="auto">
          <a:xfrm flipH="1">
            <a:off x="1" y="4765675"/>
            <a:ext cx="12272433" cy="2611438"/>
            <a:chOff x="-7" y="2020"/>
            <a:chExt cx="5776" cy="1234"/>
          </a:xfrm>
        </p:grpSpPr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2840 w 127"/>
                <a:gd name="T1" fmla="*/ 655 h 123"/>
                <a:gd name="T2" fmla="*/ 1493 w 127"/>
                <a:gd name="T3" fmla="*/ 48 h 123"/>
                <a:gd name="T4" fmla="*/ 467 w 127"/>
                <a:gd name="T5" fmla="*/ 452 h 123"/>
                <a:gd name="T6" fmla="*/ 48 w 127"/>
                <a:gd name="T7" fmla="*/ 1427 h 123"/>
                <a:gd name="T8" fmla="*/ 291 w 127"/>
                <a:gd name="T9" fmla="*/ 2618 h 123"/>
                <a:gd name="T10" fmla="*/ 1133 w 127"/>
                <a:gd name="T11" fmla="*/ 3271 h 123"/>
                <a:gd name="T12" fmla="*/ 1683 w 127"/>
                <a:gd name="T13" fmla="*/ 2726 h 123"/>
                <a:gd name="T14" fmla="*/ 2466 w 127"/>
                <a:gd name="T15" fmla="*/ 2024 h 123"/>
                <a:gd name="T16" fmla="*/ 3263 w 127"/>
                <a:gd name="T17" fmla="*/ 1853 h 123"/>
                <a:gd name="T18" fmla="*/ 2840 w 127"/>
                <a:gd name="T19" fmla="*/ 655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3315 w 128"/>
                <a:gd name="T1" fmla="*/ 1484 h 123"/>
                <a:gd name="T2" fmla="*/ 2516 w 128"/>
                <a:gd name="T3" fmla="*/ 1292 h 123"/>
                <a:gd name="T4" fmla="*/ 1714 w 128"/>
                <a:gd name="T5" fmla="*/ 591 h 123"/>
                <a:gd name="T6" fmla="*/ 1162 w 128"/>
                <a:gd name="T7" fmla="*/ 48 h 123"/>
                <a:gd name="T8" fmla="*/ 319 w 128"/>
                <a:gd name="T9" fmla="*/ 701 h 123"/>
                <a:gd name="T10" fmla="*/ 83 w 128"/>
                <a:gd name="T11" fmla="*/ 1889 h 123"/>
                <a:gd name="T12" fmla="*/ 504 w 128"/>
                <a:gd name="T13" fmla="*/ 2868 h 123"/>
                <a:gd name="T14" fmla="*/ 1538 w 128"/>
                <a:gd name="T15" fmla="*/ 3280 h 123"/>
                <a:gd name="T16" fmla="*/ 2889 w 128"/>
                <a:gd name="T17" fmla="*/ 2700 h 123"/>
                <a:gd name="T18" fmla="*/ 3315 w 128"/>
                <a:gd name="T19" fmla="*/ 1484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1055 w 95"/>
                <a:gd name="T1" fmla="*/ 28 h 108"/>
                <a:gd name="T2" fmla="*/ 1029 w 95"/>
                <a:gd name="T3" fmla="*/ 49 h 108"/>
                <a:gd name="T4" fmla="*/ 1029 w 95"/>
                <a:gd name="T5" fmla="*/ 49 h 108"/>
                <a:gd name="T6" fmla="*/ 1013 w 95"/>
                <a:gd name="T7" fmla="*/ 85 h 108"/>
                <a:gd name="T8" fmla="*/ 977 w 95"/>
                <a:gd name="T9" fmla="*/ 85 h 108"/>
                <a:gd name="T10" fmla="*/ 83 w 95"/>
                <a:gd name="T11" fmla="*/ 2110 h 108"/>
                <a:gd name="T12" fmla="*/ 292 w 95"/>
                <a:gd name="T13" fmla="*/ 2848 h 108"/>
                <a:gd name="T14" fmla="*/ 722 w 95"/>
                <a:gd name="T15" fmla="*/ 2635 h 108"/>
                <a:gd name="T16" fmla="*/ 951 w 95"/>
                <a:gd name="T17" fmla="*/ 2864 h 108"/>
                <a:gd name="T18" fmla="*/ 1379 w 95"/>
                <a:gd name="T19" fmla="*/ 2700 h 108"/>
                <a:gd name="T20" fmla="*/ 1749 w 95"/>
                <a:gd name="T21" fmla="*/ 2928 h 108"/>
                <a:gd name="T22" fmla="*/ 2068 w 95"/>
                <a:gd name="T23" fmla="*/ 2635 h 108"/>
                <a:gd name="T24" fmla="*/ 2068 w 95"/>
                <a:gd name="T25" fmla="*/ 2590 h 108"/>
                <a:gd name="T26" fmla="*/ 1055 w 95"/>
                <a:gd name="T27" fmla="*/ 28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330 w 67"/>
                <a:gd name="T1" fmla="*/ 0 h 71"/>
                <a:gd name="T2" fmla="*/ 288 w 67"/>
                <a:gd name="T3" fmla="*/ 0 h 71"/>
                <a:gd name="T4" fmla="*/ 288 w 67"/>
                <a:gd name="T5" fmla="*/ 0 h 71"/>
                <a:gd name="T6" fmla="*/ 254 w 67"/>
                <a:gd name="T7" fmla="*/ 28 h 71"/>
                <a:gd name="T8" fmla="*/ 288 w 67"/>
                <a:gd name="T9" fmla="*/ 0 h 71"/>
                <a:gd name="T10" fmla="*/ 254 w 67"/>
                <a:gd name="T11" fmla="*/ 0 h 71"/>
                <a:gd name="T12" fmla="*/ 227 w 67"/>
                <a:gd name="T13" fmla="*/ 85 h 71"/>
                <a:gd name="T14" fmla="*/ 227 w 67"/>
                <a:gd name="T15" fmla="*/ 107 h 71"/>
                <a:gd name="T16" fmla="*/ 106 w 67"/>
                <a:gd name="T17" fmla="*/ 1429 h 71"/>
                <a:gd name="T18" fmla="*/ 971 w 67"/>
                <a:gd name="T19" fmla="*/ 1767 h 71"/>
                <a:gd name="T20" fmla="*/ 330 w 6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1162 w 139"/>
                <a:gd name="T1" fmla="*/ 570 h 179"/>
                <a:gd name="T2" fmla="*/ 537 w 139"/>
                <a:gd name="T3" fmla="*/ 0 h 179"/>
                <a:gd name="T4" fmla="*/ 107 w 139"/>
                <a:gd name="T5" fmla="*/ 556 h 179"/>
                <a:gd name="T6" fmla="*/ 185 w 139"/>
                <a:gd name="T7" fmla="*/ 1788 h 179"/>
                <a:gd name="T8" fmla="*/ 763 w 139"/>
                <a:gd name="T9" fmla="*/ 3287 h 179"/>
                <a:gd name="T10" fmla="*/ 799 w 139"/>
                <a:gd name="T11" fmla="*/ 3287 h 179"/>
                <a:gd name="T12" fmla="*/ 799 w 139"/>
                <a:gd name="T13" fmla="*/ 3279 h 179"/>
                <a:gd name="T14" fmla="*/ 3422 w 139"/>
                <a:gd name="T15" fmla="*/ 4126 h 179"/>
                <a:gd name="T16" fmla="*/ 3343 w 139"/>
                <a:gd name="T17" fmla="*/ 3214 h 179"/>
                <a:gd name="T18" fmla="*/ 3343 w 139"/>
                <a:gd name="T19" fmla="*/ 2980 h 179"/>
                <a:gd name="T20" fmla="*/ 3343 w 139"/>
                <a:gd name="T21" fmla="*/ 2617 h 179"/>
                <a:gd name="T22" fmla="*/ 2949 w 139"/>
                <a:gd name="T23" fmla="*/ 2125 h 179"/>
                <a:gd name="T24" fmla="*/ 2949 w 139"/>
                <a:gd name="T25" fmla="*/ 2125 h 179"/>
                <a:gd name="T26" fmla="*/ 2274 w 139"/>
                <a:gd name="T27" fmla="*/ 1268 h 179"/>
                <a:gd name="T28" fmla="*/ 2043 w 139"/>
                <a:gd name="T29" fmla="*/ 471 h 179"/>
                <a:gd name="T30" fmla="*/ 1162 w 139"/>
                <a:gd name="T31" fmla="*/ 570 h 1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2011 w 143"/>
                <a:gd name="T1" fmla="*/ 4355 h 176"/>
                <a:gd name="T2" fmla="*/ 2289 w 143"/>
                <a:gd name="T3" fmla="*/ 3580 h 176"/>
                <a:gd name="T4" fmla="*/ 2962 w 143"/>
                <a:gd name="T5" fmla="*/ 2769 h 176"/>
                <a:gd name="T6" fmla="*/ 2962 w 143"/>
                <a:gd name="T7" fmla="*/ 2769 h 176"/>
                <a:gd name="T8" fmla="*/ 3401 w 143"/>
                <a:gd name="T9" fmla="*/ 2300 h 176"/>
                <a:gd name="T10" fmla="*/ 3429 w 143"/>
                <a:gd name="T11" fmla="*/ 1983 h 176"/>
                <a:gd name="T12" fmla="*/ 3429 w 143"/>
                <a:gd name="T13" fmla="*/ 1705 h 176"/>
                <a:gd name="T14" fmla="*/ 3550 w 143"/>
                <a:gd name="T15" fmla="*/ 847 h 176"/>
                <a:gd name="T16" fmla="*/ 871 w 143"/>
                <a:gd name="T17" fmla="*/ 1549 h 176"/>
                <a:gd name="T18" fmla="*/ 871 w 143"/>
                <a:gd name="T19" fmla="*/ 1513 h 176"/>
                <a:gd name="T20" fmla="*/ 845 w 143"/>
                <a:gd name="T21" fmla="*/ 1513 h 176"/>
                <a:gd name="T22" fmla="*/ 212 w 143"/>
                <a:gd name="T23" fmla="*/ 2988 h 176"/>
                <a:gd name="T24" fmla="*/ 83 w 143"/>
                <a:gd name="T25" fmla="*/ 4204 h 176"/>
                <a:gd name="T26" fmla="*/ 480 w 143"/>
                <a:gd name="T27" fmla="*/ 4736 h 176"/>
                <a:gd name="T28" fmla="*/ 1140 w 143"/>
                <a:gd name="T29" fmla="*/ 4204 h 176"/>
                <a:gd name="T30" fmla="*/ 2011 w 143"/>
                <a:gd name="T31" fmla="*/ 435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7662 w 290"/>
                <a:gd name="T1" fmla="*/ 1478 h 196"/>
                <a:gd name="T2" fmla="*/ 6584 w 290"/>
                <a:gd name="T3" fmla="*/ 324 h 196"/>
                <a:gd name="T4" fmla="*/ 4528 w 290"/>
                <a:gd name="T5" fmla="*/ 28 h 196"/>
                <a:gd name="T6" fmla="*/ 2769 w 290"/>
                <a:gd name="T7" fmla="*/ 255 h 196"/>
                <a:gd name="T8" fmla="*/ 2743 w 290"/>
                <a:gd name="T9" fmla="*/ 262 h 196"/>
                <a:gd name="T10" fmla="*/ 1092 w 290"/>
                <a:gd name="T11" fmla="*/ 1110 h 196"/>
                <a:gd name="T12" fmla="*/ 107 w 290"/>
                <a:gd name="T13" fmla="*/ 2699 h 196"/>
                <a:gd name="T14" fmla="*/ 504 w 290"/>
                <a:gd name="T15" fmla="*/ 4338 h 196"/>
                <a:gd name="T16" fmla="*/ 1310 w 290"/>
                <a:gd name="T17" fmla="*/ 4300 h 196"/>
                <a:gd name="T18" fmla="*/ 2790 w 290"/>
                <a:gd name="T19" fmla="*/ 4338 h 196"/>
                <a:gd name="T20" fmla="*/ 4041 w 290"/>
                <a:gd name="T21" fmla="*/ 5067 h 196"/>
                <a:gd name="T22" fmla="*/ 4310 w 290"/>
                <a:gd name="T23" fmla="*/ 4191 h 196"/>
                <a:gd name="T24" fmla="*/ 5217 w 290"/>
                <a:gd name="T25" fmla="*/ 4384 h 196"/>
                <a:gd name="T26" fmla="*/ 5692 w 290"/>
                <a:gd name="T27" fmla="*/ 3403 h 196"/>
                <a:gd name="T28" fmla="*/ 6294 w 290"/>
                <a:gd name="T29" fmla="*/ 3331 h 196"/>
                <a:gd name="T30" fmla="*/ 6539 w 290"/>
                <a:gd name="T31" fmla="*/ 2479 h 196"/>
                <a:gd name="T32" fmla="*/ 7446 w 290"/>
                <a:gd name="T33" fmla="*/ 2371 h 196"/>
                <a:gd name="T34" fmla="*/ 7662 w 290"/>
                <a:gd name="T35" fmla="*/ 1478 h 1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2055 w 86"/>
                <a:gd name="T1" fmla="*/ 922 h 86"/>
                <a:gd name="T2" fmla="*/ 1010 w 86"/>
                <a:gd name="T3" fmla="*/ 0 h 86"/>
                <a:gd name="T4" fmla="*/ 962 w 86"/>
                <a:gd name="T5" fmla="*/ 28 h 86"/>
                <a:gd name="T6" fmla="*/ 962 w 86"/>
                <a:gd name="T7" fmla="*/ 49 h 86"/>
                <a:gd name="T8" fmla="*/ 940 w 86"/>
                <a:gd name="T9" fmla="*/ 85 h 86"/>
                <a:gd name="T10" fmla="*/ 940 w 86"/>
                <a:gd name="T11" fmla="*/ 85 h 86"/>
                <a:gd name="T12" fmla="*/ 77 w 86"/>
                <a:gd name="T13" fmla="*/ 1513 h 86"/>
                <a:gd name="T14" fmla="*/ 317 w 86"/>
                <a:gd name="T15" fmla="*/ 1894 h 86"/>
                <a:gd name="T16" fmla="*/ 755 w 86"/>
                <a:gd name="T17" fmla="*/ 1701 h 86"/>
                <a:gd name="T18" fmla="*/ 1762 w 86"/>
                <a:gd name="T19" fmla="*/ 1488 h 86"/>
                <a:gd name="T20" fmla="*/ 2191 w 86"/>
                <a:gd name="T21" fmla="*/ 1327 h 86"/>
                <a:gd name="T22" fmla="*/ 2055 w 86"/>
                <a:gd name="T23" fmla="*/ 92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1733 w 132"/>
                <a:gd name="T1" fmla="*/ 3330 h 136"/>
                <a:gd name="T2" fmla="*/ 390 w 132"/>
                <a:gd name="T3" fmla="*/ 3330 h 136"/>
                <a:gd name="T4" fmla="*/ 0 w 132"/>
                <a:gd name="T5" fmla="*/ 2267 h 136"/>
                <a:gd name="T6" fmla="*/ 423 w 132"/>
                <a:gd name="T7" fmla="*/ 992 h 136"/>
                <a:gd name="T8" fmla="*/ 423 w 132"/>
                <a:gd name="T9" fmla="*/ 956 h 136"/>
                <a:gd name="T10" fmla="*/ 1008 w 132"/>
                <a:gd name="T11" fmla="*/ 340 h 136"/>
                <a:gd name="T12" fmla="*/ 1582 w 132"/>
                <a:gd name="T13" fmla="*/ 28 h 136"/>
                <a:gd name="T14" fmla="*/ 1837 w 132"/>
                <a:gd name="T15" fmla="*/ 660 h 136"/>
                <a:gd name="T16" fmla="*/ 1969 w 132"/>
                <a:gd name="T17" fmla="*/ 696 h 136"/>
                <a:gd name="T18" fmla="*/ 1969 w 132"/>
                <a:gd name="T19" fmla="*/ 636 h 136"/>
                <a:gd name="T20" fmla="*/ 1969 w 132"/>
                <a:gd name="T21" fmla="*/ 636 h 136"/>
                <a:gd name="T22" fmla="*/ 2115 w 132"/>
                <a:gd name="T23" fmla="*/ 444 h 136"/>
                <a:gd name="T24" fmla="*/ 2380 w 132"/>
                <a:gd name="T25" fmla="*/ 320 h 136"/>
                <a:gd name="T26" fmla="*/ 2695 w 132"/>
                <a:gd name="T27" fmla="*/ 845 h 136"/>
                <a:gd name="T28" fmla="*/ 2762 w 132"/>
                <a:gd name="T29" fmla="*/ 907 h 136"/>
                <a:gd name="T30" fmla="*/ 2762 w 132"/>
                <a:gd name="T31" fmla="*/ 907 h 136"/>
                <a:gd name="T32" fmla="*/ 2819 w 132"/>
                <a:gd name="T33" fmla="*/ 873 h 136"/>
                <a:gd name="T34" fmla="*/ 3193 w 132"/>
                <a:gd name="T35" fmla="*/ 767 h 136"/>
                <a:gd name="T36" fmla="*/ 3365 w 132"/>
                <a:gd name="T37" fmla="*/ 1099 h 136"/>
                <a:gd name="T38" fmla="*/ 3279 w 132"/>
                <a:gd name="T39" fmla="*/ 1756 h 136"/>
                <a:gd name="T40" fmla="*/ 2980 w 132"/>
                <a:gd name="T41" fmla="*/ 2310 h 136"/>
                <a:gd name="T42" fmla="*/ 2980 w 132"/>
                <a:gd name="T43" fmla="*/ 2310 h 136"/>
                <a:gd name="T44" fmla="*/ 1733 w 132"/>
                <a:gd name="T45" fmla="*/ 3330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7069 w 274"/>
                <a:gd name="T1" fmla="*/ 3839 h 213"/>
                <a:gd name="T2" fmla="*/ 6246 w 274"/>
                <a:gd name="T3" fmla="*/ 3541 h 213"/>
                <a:gd name="T4" fmla="*/ 6163 w 274"/>
                <a:gd name="T5" fmla="*/ 2683 h 213"/>
                <a:gd name="T6" fmla="*/ 5567 w 274"/>
                <a:gd name="T7" fmla="*/ 2476 h 213"/>
                <a:gd name="T8" fmla="*/ 5293 w 274"/>
                <a:gd name="T9" fmla="*/ 1405 h 213"/>
                <a:gd name="T10" fmla="*/ 4399 w 274"/>
                <a:gd name="T11" fmla="*/ 1405 h 213"/>
                <a:gd name="T12" fmla="*/ 4292 w 274"/>
                <a:gd name="T13" fmla="*/ 516 h 213"/>
                <a:gd name="T14" fmla="*/ 2938 w 274"/>
                <a:gd name="T15" fmla="*/ 960 h 213"/>
                <a:gd name="T16" fmla="*/ 1481 w 274"/>
                <a:gd name="T17" fmla="*/ 702 h 213"/>
                <a:gd name="T18" fmla="*/ 694 w 274"/>
                <a:gd name="T19" fmla="*/ 516 h 213"/>
                <a:gd name="T20" fmla="*/ 0 w 274"/>
                <a:gd name="T21" fmla="*/ 2029 h 213"/>
                <a:gd name="T22" fmla="*/ 659 w 274"/>
                <a:gd name="T23" fmla="*/ 3763 h 213"/>
                <a:gd name="T24" fmla="*/ 2089 w 274"/>
                <a:gd name="T25" fmla="*/ 4918 h 213"/>
                <a:gd name="T26" fmla="*/ 2089 w 274"/>
                <a:gd name="T27" fmla="*/ 4946 h 213"/>
                <a:gd name="T28" fmla="*/ 3782 w 274"/>
                <a:gd name="T29" fmla="*/ 5511 h 213"/>
                <a:gd name="T30" fmla="*/ 5856 w 274"/>
                <a:gd name="T31" fmla="*/ 5646 h 213"/>
                <a:gd name="T32" fmla="*/ 7114 w 274"/>
                <a:gd name="T33" fmla="*/ 4757 h 213"/>
                <a:gd name="T34" fmla="*/ 7069 w 274"/>
                <a:gd name="T35" fmla="*/ 3839 h 2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5642 w 240"/>
                <a:gd name="T1" fmla="*/ 3113 h 162"/>
                <a:gd name="T2" fmla="*/ 5642 w 240"/>
                <a:gd name="T3" fmla="*/ 2480 h 162"/>
                <a:gd name="T4" fmla="*/ 4934 w 240"/>
                <a:gd name="T5" fmla="*/ 2416 h 162"/>
                <a:gd name="T6" fmla="*/ 4321 w 240"/>
                <a:gd name="T7" fmla="*/ 1395 h 162"/>
                <a:gd name="T8" fmla="*/ 4107 w 240"/>
                <a:gd name="T9" fmla="*/ 722 h 162"/>
                <a:gd name="T10" fmla="*/ 3348 w 240"/>
                <a:gd name="T11" fmla="*/ 885 h 162"/>
                <a:gd name="T12" fmla="*/ 2258 w 240"/>
                <a:gd name="T13" fmla="*/ 512 h 162"/>
                <a:gd name="T14" fmla="*/ 1708 w 240"/>
                <a:gd name="T15" fmla="*/ 48 h 162"/>
                <a:gd name="T16" fmla="*/ 1206 w 240"/>
                <a:gd name="T17" fmla="*/ 403 h 162"/>
                <a:gd name="T18" fmla="*/ 1206 w 240"/>
                <a:gd name="T19" fmla="*/ 403 h 162"/>
                <a:gd name="T20" fmla="*/ 255 w 240"/>
                <a:gd name="T21" fmla="*/ 247 h 162"/>
                <a:gd name="T22" fmla="*/ 48 w 240"/>
                <a:gd name="T23" fmla="*/ 1248 h 162"/>
                <a:gd name="T24" fmla="*/ 624 w 240"/>
                <a:gd name="T25" fmla="*/ 2560 h 162"/>
                <a:gd name="T26" fmla="*/ 1785 w 240"/>
                <a:gd name="T27" fmla="*/ 3580 h 162"/>
                <a:gd name="T28" fmla="*/ 1818 w 240"/>
                <a:gd name="T29" fmla="*/ 3552 h 162"/>
                <a:gd name="T30" fmla="*/ 2429 w 240"/>
                <a:gd name="T31" fmla="*/ 3811 h 162"/>
                <a:gd name="T32" fmla="*/ 3481 w 240"/>
                <a:gd name="T33" fmla="*/ 4131 h 162"/>
                <a:gd name="T34" fmla="*/ 5199 w 240"/>
                <a:gd name="T35" fmla="*/ 4274 h 162"/>
                <a:gd name="T36" fmla="*/ 6279 w 240"/>
                <a:gd name="T37" fmla="*/ 3580 h 162"/>
                <a:gd name="T38" fmla="*/ 5642 w 240"/>
                <a:gd name="T39" fmla="*/ 3113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4246 w 165"/>
                <a:gd name="T1" fmla="*/ 2460 h 119"/>
                <a:gd name="T2" fmla="*/ 3721 w 165"/>
                <a:gd name="T3" fmla="*/ 2320 h 119"/>
                <a:gd name="T4" fmla="*/ 3294 w 165"/>
                <a:gd name="T5" fmla="*/ 1767 h 119"/>
                <a:gd name="T6" fmla="*/ 2707 w 165"/>
                <a:gd name="T7" fmla="*/ 1188 h 119"/>
                <a:gd name="T8" fmla="*/ 1751 w 165"/>
                <a:gd name="T9" fmla="*/ 782 h 119"/>
                <a:gd name="T10" fmla="*/ 1014 w 165"/>
                <a:gd name="T11" fmla="*/ 431 h 119"/>
                <a:gd name="T12" fmla="*/ 366 w 165"/>
                <a:gd name="T13" fmla="*/ 48 h 119"/>
                <a:gd name="T14" fmla="*/ 28 w 165"/>
                <a:gd name="T15" fmla="*/ 618 h 119"/>
                <a:gd name="T16" fmla="*/ 1247 w 165"/>
                <a:gd name="T17" fmla="*/ 2578 h 119"/>
                <a:gd name="T18" fmla="*/ 1275 w 165"/>
                <a:gd name="T19" fmla="*/ 2640 h 119"/>
                <a:gd name="T20" fmla="*/ 3905 w 165"/>
                <a:gd name="T21" fmla="*/ 2958 h 119"/>
                <a:gd name="T22" fmla="*/ 4246 w 165"/>
                <a:gd name="T23" fmla="*/ 2460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 87"/>
            <p:cNvSpPr>
              <a:spLocks/>
            </p:cNvSpPr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4160 w 161"/>
                <a:gd name="T1" fmla="*/ 1353 h 141"/>
                <a:gd name="T2" fmla="*/ 3733 w 161"/>
                <a:gd name="T3" fmla="*/ 1239 h 141"/>
                <a:gd name="T4" fmla="*/ 3573 w 161"/>
                <a:gd name="T5" fmla="*/ 836 h 141"/>
                <a:gd name="T6" fmla="*/ 3146 w 161"/>
                <a:gd name="T7" fmla="*/ 850 h 141"/>
                <a:gd name="T8" fmla="*/ 2913 w 161"/>
                <a:gd name="T9" fmla="*/ 431 h 141"/>
                <a:gd name="T10" fmla="*/ 2516 w 161"/>
                <a:gd name="T11" fmla="*/ 483 h 141"/>
                <a:gd name="T12" fmla="*/ 2516 w 161"/>
                <a:gd name="T13" fmla="*/ 452 h 141"/>
                <a:gd name="T14" fmla="*/ 1708 w 161"/>
                <a:gd name="T15" fmla="*/ 218 h 141"/>
                <a:gd name="T16" fmla="*/ 1673 w 161"/>
                <a:gd name="T17" fmla="*/ 249 h 141"/>
                <a:gd name="T18" fmla="*/ 2486 w 161"/>
                <a:gd name="T19" fmla="*/ 1694 h 141"/>
                <a:gd name="T20" fmla="*/ 340 w 161"/>
                <a:gd name="T21" fmla="*/ 3461 h 141"/>
                <a:gd name="T22" fmla="*/ 0 w 161"/>
                <a:gd name="T23" fmla="*/ 3710 h 141"/>
                <a:gd name="T24" fmla="*/ 83 w 161"/>
                <a:gd name="T25" fmla="*/ 3783 h 141"/>
                <a:gd name="T26" fmla="*/ 694 w 161"/>
                <a:gd name="T27" fmla="*/ 3354 h 141"/>
                <a:gd name="T28" fmla="*/ 2552 w 161"/>
                <a:gd name="T29" fmla="*/ 1739 h 141"/>
                <a:gd name="T30" fmla="*/ 4160 w 161"/>
                <a:gd name="T31" fmla="*/ 1739 h 141"/>
                <a:gd name="T32" fmla="*/ 4160 w 161"/>
                <a:gd name="T33" fmla="*/ 1353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Freeform 88"/>
            <p:cNvSpPr>
              <a:spLocks/>
            </p:cNvSpPr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1280 w 83"/>
                <a:gd name="T1" fmla="*/ 4142 h 192"/>
                <a:gd name="T2" fmla="*/ 1303 w 83"/>
                <a:gd name="T3" fmla="*/ 3077 h 192"/>
                <a:gd name="T4" fmla="*/ 1182 w 83"/>
                <a:gd name="T5" fmla="*/ 1774 h 192"/>
                <a:gd name="T6" fmla="*/ 28 w 83"/>
                <a:gd name="T7" fmla="*/ 0 h 192"/>
                <a:gd name="T8" fmla="*/ 0 w 83"/>
                <a:gd name="T9" fmla="*/ 28 h 192"/>
                <a:gd name="T10" fmla="*/ 1096 w 83"/>
                <a:gd name="T11" fmla="*/ 1925 h 192"/>
                <a:gd name="T12" fmla="*/ 1196 w 83"/>
                <a:gd name="T13" fmla="*/ 3155 h 192"/>
                <a:gd name="T14" fmla="*/ 1182 w 83"/>
                <a:gd name="T15" fmla="*/ 4163 h 192"/>
                <a:gd name="T16" fmla="*/ 465 w 83"/>
                <a:gd name="T17" fmla="*/ 4931 h 192"/>
                <a:gd name="T18" fmla="*/ 546 w 83"/>
                <a:gd name="T19" fmla="*/ 5002 h 192"/>
                <a:gd name="T20" fmla="*/ 899 w 83"/>
                <a:gd name="T21" fmla="*/ 4816 h 192"/>
                <a:gd name="T22" fmla="*/ 1075 w 83"/>
                <a:gd name="T23" fmla="*/ 5087 h 192"/>
                <a:gd name="T24" fmla="*/ 1182 w 83"/>
                <a:gd name="T25" fmla="*/ 5087 h 192"/>
                <a:gd name="T26" fmla="*/ 1280 w 83"/>
                <a:gd name="T27" fmla="*/ 4931 h 192"/>
                <a:gd name="T28" fmla="*/ 1413 w 83"/>
                <a:gd name="T29" fmla="*/ 5087 h 192"/>
                <a:gd name="T30" fmla="*/ 1514 w 83"/>
                <a:gd name="T31" fmla="*/ 5087 h 192"/>
                <a:gd name="T32" fmla="*/ 1597 w 83"/>
                <a:gd name="T33" fmla="*/ 4894 h 192"/>
                <a:gd name="T34" fmla="*/ 2036 w 83"/>
                <a:gd name="T35" fmla="*/ 4957 h 192"/>
                <a:gd name="T36" fmla="*/ 1280 w 83"/>
                <a:gd name="T37" fmla="*/ 4142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89"/>
            <p:cNvSpPr>
              <a:spLocks/>
            </p:cNvSpPr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1603 w 88"/>
                <a:gd name="T1" fmla="*/ 3629 h 177"/>
                <a:gd name="T2" fmla="*/ 1567 w 88"/>
                <a:gd name="T3" fmla="*/ 3629 h 177"/>
                <a:gd name="T4" fmla="*/ 1494 w 88"/>
                <a:gd name="T5" fmla="*/ 2716 h 177"/>
                <a:gd name="T6" fmla="*/ 1275 w 88"/>
                <a:gd name="T7" fmla="*/ 1530 h 177"/>
                <a:gd name="T8" fmla="*/ 28 w 88"/>
                <a:gd name="T9" fmla="*/ 0 h 177"/>
                <a:gd name="T10" fmla="*/ 28 w 88"/>
                <a:gd name="T11" fmla="*/ 48 h 177"/>
                <a:gd name="T12" fmla="*/ 1247 w 88"/>
                <a:gd name="T13" fmla="*/ 1731 h 177"/>
                <a:gd name="T14" fmla="*/ 1416 w 88"/>
                <a:gd name="T15" fmla="*/ 2858 h 177"/>
                <a:gd name="T16" fmla="*/ 1460 w 88"/>
                <a:gd name="T17" fmla="*/ 3629 h 177"/>
                <a:gd name="T18" fmla="*/ 1416 w 88"/>
                <a:gd name="T19" fmla="*/ 4474 h 177"/>
                <a:gd name="T20" fmla="*/ 1567 w 88"/>
                <a:gd name="T21" fmla="*/ 4728 h 177"/>
                <a:gd name="T22" fmla="*/ 1907 w 88"/>
                <a:gd name="T23" fmla="*/ 4645 h 177"/>
                <a:gd name="T24" fmla="*/ 1603 w 88"/>
                <a:gd name="T25" fmla="*/ 3629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90"/>
            <p:cNvSpPr>
              <a:spLocks/>
            </p:cNvSpPr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1253 w 61"/>
                <a:gd name="T1" fmla="*/ 85 h 139"/>
                <a:gd name="T2" fmla="*/ 1274 w 61"/>
                <a:gd name="T3" fmla="*/ 28 h 139"/>
                <a:gd name="T4" fmla="*/ 1253 w 61"/>
                <a:gd name="T5" fmla="*/ 28 h 139"/>
                <a:gd name="T6" fmla="*/ 1217 w 61"/>
                <a:gd name="T7" fmla="*/ 85 h 139"/>
                <a:gd name="T8" fmla="*/ 1217 w 61"/>
                <a:gd name="T9" fmla="*/ 85 h 139"/>
                <a:gd name="T10" fmla="*/ 107 w 61"/>
                <a:gd name="T11" fmla="*/ 3743 h 139"/>
                <a:gd name="T12" fmla="*/ 148 w 61"/>
                <a:gd name="T13" fmla="*/ 3778 h 139"/>
                <a:gd name="T14" fmla="*/ 184 w 61"/>
                <a:gd name="T15" fmla="*/ 3778 h 139"/>
                <a:gd name="T16" fmla="*/ 1301 w 61"/>
                <a:gd name="T17" fmla="*/ 2152 h 139"/>
                <a:gd name="T18" fmla="*/ 1253 w 61"/>
                <a:gd name="T19" fmla="*/ 85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91"/>
            <p:cNvSpPr>
              <a:spLocks/>
            </p:cNvSpPr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959 w 41"/>
                <a:gd name="T1" fmla="*/ 1679 h 145"/>
                <a:gd name="T2" fmla="*/ 28 w 41"/>
                <a:gd name="T3" fmla="*/ 0 h 145"/>
                <a:gd name="T4" fmla="*/ 0 w 41"/>
                <a:gd name="T5" fmla="*/ 0 h 145"/>
                <a:gd name="T6" fmla="*/ 921 w 41"/>
                <a:gd name="T7" fmla="*/ 1870 h 145"/>
                <a:gd name="T8" fmla="*/ 996 w 41"/>
                <a:gd name="T9" fmla="*/ 3954 h 145"/>
                <a:gd name="T10" fmla="*/ 1070 w 41"/>
                <a:gd name="T11" fmla="*/ 3954 h 145"/>
                <a:gd name="T12" fmla="*/ 959 w 41"/>
                <a:gd name="T13" fmla="*/ 1679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92"/>
            <p:cNvSpPr>
              <a:spLocks/>
            </p:cNvSpPr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1143 w 82"/>
                <a:gd name="T1" fmla="*/ 48 h 80"/>
                <a:gd name="T2" fmla="*/ 1109 w 82"/>
                <a:gd name="T3" fmla="*/ 28 h 80"/>
                <a:gd name="T4" fmla="*/ 1044 w 82"/>
                <a:gd name="T5" fmla="*/ 83 h 80"/>
                <a:gd name="T6" fmla="*/ 0 w 82"/>
                <a:gd name="T7" fmla="*/ 1452 h 80"/>
                <a:gd name="T8" fmla="*/ 184 w 82"/>
                <a:gd name="T9" fmla="*/ 1785 h 80"/>
                <a:gd name="T10" fmla="*/ 571 w 82"/>
                <a:gd name="T11" fmla="*/ 1559 h 80"/>
                <a:gd name="T12" fmla="*/ 751 w 82"/>
                <a:gd name="T13" fmla="*/ 2080 h 80"/>
                <a:gd name="T14" fmla="*/ 793 w 82"/>
                <a:gd name="T15" fmla="*/ 2080 h 80"/>
                <a:gd name="T16" fmla="*/ 1154 w 82"/>
                <a:gd name="T17" fmla="*/ 1663 h 80"/>
                <a:gd name="T18" fmla="*/ 1443 w 82"/>
                <a:gd name="T19" fmla="*/ 2003 h 80"/>
                <a:gd name="T20" fmla="*/ 1800 w 82"/>
                <a:gd name="T21" fmla="*/ 1747 h 80"/>
                <a:gd name="T22" fmla="*/ 1143 w 82"/>
                <a:gd name="T23" fmla="*/ 48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93"/>
            <p:cNvSpPr>
              <a:spLocks/>
            </p:cNvSpPr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4141 w 155"/>
                <a:gd name="T1" fmla="*/ 6677 h 377"/>
                <a:gd name="T2" fmla="*/ 4110 w 155"/>
                <a:gd name="T3" fmla="*/ 6677 h 377"/>
                <a:gd name="T4" fmla="*/ 3814 w 155"/>
                <a:gd name="T5" fmla="*/ 5905 h 377"/>
                <a:gd name="T6" fmla="*/ 3154 w 155"/>
                <a:gd name="T7" fmla="*/ 5497 h 377"/>
                <a:gd name="T8" fmla="*/ 3691 w 155"/>
                <a:gd name="T9" fmla="*/ 5451 h 377"/>
                <a:gd name="T10" fmla="*/ 3691 w 155"/>
                <a:gd name="T11" fmla="*/ 5414 h 377"/>
                <a:gd name="T12" fmla="*/ 3711 w 155"/>
                <a:gd name="T13" fmla="*/ 5386 h 377"/>
                <a:gd name="T14" fmla="*/ 3183 w 155"/>
                <a:gd name="T15" fmla="*/ 4448 h 377"/>
                <a:gd name="T16" fmla="*/ 3183 w 155"/>
                <a:gd name="T17" fmla="*/ 4385 h 377"/>
                <a:gd name="T18" fmla="*/ 2161 w 155"/>
                <a:gd name="T19" fmla="*/ 4165 h 377"/>
                <a:gd name="T20" fmla="*/ 2858 w 155"/>
                <a:gd name="T21" fmla="*/ 4042 h 377"/>
                <a:gd name="T22" fmla="*/ 2858 w 155"/>
                <a:gd name="T23" fmla="*/ 4042 h 377"/>
                <a:gd name="T24" fmla="*/ 2907 w 155"/>
                <a:gd name="T25" fmla="*/ 4006 h 377"/>
                <a:gd name="T26" fmla="*/ 2135 w 155"/>
                <a:gd name="T27" fmla="*/ 3081 h 377"/>
                <a:gd name="T28" fmla="*/ 1250 w 155"/>
                <a:gd name="T29" fmla="*/ 2097 h 377"/>
                <a:gd name="T30" fmla="*/ 545 w 155"/>
                <a:gd name="T31" fmla="*/ 28 h 377"/>
                <a:gd name="T32" fmla="*/ 545 w 155"/>
                <a:gd name="T33" fmla="*/ 28 h 377"/>
                <a:gd name="T34" fmla="*/ 1172 w 155"/>
                <a:gd name="T35" fmla="*/ 2118 h 377"/>
                <a:gd name="T36" fmla="*/ 446 w 155"/>
                <a:gd name="T37" fmla="*/ 4255 h 377"/>
                <a:gd name="T38" fmla="*/ 512 w 155"/>
                <a:gd name="T39" fmla="*/ 4340 h 377"/>
                <a:gd name="T40" fmla="*/ 771 w 155"/>
                <a:gd name="T41" fmla="*/ 4448 h 377"/>
                <a:gd name="T42" fmla="*/ 213 w 155"/>
                <a:gd name="T43" fmla="*/ 6131 h 377"/>
                <a:gd name="T44" fmla="*/ 258 w 155"/>
                <a:gd name="T45" fmla="*/ 6188 h 377"/>
                <a:gd name="T46" fmla="*/ 446 w 155"/>
                <a:gd name="T47" fmla="*/ 6188 h 377"/>
                <a:gd name="T48" fmla="*/ 249 w 155"/>
                <a:gd name="T49" fmla="*/ 7744 h 377"/>
                <a:gd name="T50" fmla="*/ 320 w 155"/>
                <a:gd name="T51" fmla="*/ 7744 h 377"/>
                <a:gd name="T52" fmla="*/ 636 w 155"/>
                <a:gd name="T53" fmla="*/ 7459 h 377"/>
                <a:gd name="T54" fmla="*/ 1205 w 155"/>
                <a:gd name="T55" fmla="*/ 9456 h 377"/>
                <a:gd name="T56" fmla="*/ 1288 w 155"/>
                <a:gd name="T57" fmla="*/ 9428 h 377"/>
                <a:gd name="T58" fmla="*/ 1288 w 155"/>
                <a:gd name="T59" fmla="*/ 9428 h 377"/>
                <a:gd name="T60" fmla="*/ 1572 w 155"/>
                <a:gd name="T61" fmla="*/ 9236 h 377"/>
                <a:gd name="T62" fmla="*/ 2780 w 155"/>
                <a:gd name="T63" fmla="*/ 10280 h 377"/>
                <a:gd name="T64" fmla="*/ 2817 w 155"/>
                <a:gd name="T65" fmla="*/ 10195 h 377"/>
                <a:gd name="T66" fmla="*/ 3602 w 155"/>
                <a:gd name="T67" fmla="*/ 9208 h 377"/>
                <a:gd name="T68" fmla="*/ 3602 w 155"/>
                <a:gd name="T69" fmla="*/ 9208 h 377"/>
                <a:gd name="T70" fmla="*/ 3602 w 155"/>
                <a:gd name="T71" fmla="*/ 9208 h 377"/>
                <a:gd name="T72" fmla="*/ 3602 w 155"/>
                <a:gd name="T73" fmla="*/ 9208 h 377"/>
                <a:gd name="T74" fmla="*/ 3581 w 155"/>
                <a:gd name="T75" fmla="*/ 9194 h 377"/>
                <a:gd name="T76" fmla="*/ 2941 w 155"/>
                <a:gd name="T77" fmla="*/ 8577 h 377"/>
                <a:gd name="T78" fmla="*/ 3666 w 155"/>
                <a:gd name="T79" fmla="*/ 8896 h 377"/>
                <a:gd name="T80" fmla="*/ 3711 w 155"/>
                <a:gd name="T81" fmla="*/ 8859 h 377"/>
                <a:gd name="T82" fmla="*/ 4006 w 155"/>
                <a:gd name="T83" fmla="*/ 7199 h 377"/>
                <a:gd name="T84" fmla="*/ 4006 w 155"/>
                <a:gd name="T85" fmla="*/ 7199 h 377"/>
                <a:gd name="T86" fmla="*/ 3602 w 155"/>
                <a:gd name="T87" fmla="*/ 6602 h 377"/>
                <a:gd name="T88" fmla="*/ 4093 w 155"/>
                <a:gd name="T89" fmla="*/ 6757 h 377"/>
                <a:gd name="T90" fmla="*/ 4141 w 155"/>
                <a:gd name="T91" fmla="*/ 6757 h 377"/>
                <a:gd name="T92" fmla="*/ 4141 w 155"/>
                <a:gd name="T93" fmla="*/ 6757 h 377"/>
                <a:gd name="T94" fmla="*/ 4141 w 155"/>
                <a:gd name="T95" fmla="*/ 6677 h 3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1640 w 63"/>
                <a:gd name="T1" fmla="*/ 3670 h 139"/>
                <a:gd name="T2" fmla="*/ 83 w 63"/>
                <a:gd name="T3" fmla="*/ 151 h 139"/>
                <a:gd name="T4" fmla="*/ 83 w 63"/>
                <a:gd name="T5" fmla="*/ 186 h 139"/>
                <a:gd name="T6" fmla="*/ 48 w 63"/>
                <a:gd name="T7" fmla="*/ 220 h 139"/>
                <a:gd name="T8" fmla="*/ 1547 w 63"/>
                <a:gd name="T9" fmla="*/ 3731 h 139"/>
                <a:gd name="T10" fmla="*/ 1547 w 63"/>
                <a:gd name="T11" fmla="*/ 3731 h 139"/>
                <a:gd name="T12" fmla="*/ 1640 w 63"/>
                <a:gd name="T13" fmla="*/ 3731 h 139"/>
                <a:gd name="T14" fmla="*/ 1640 w 63"/>
                <a:gd name="T15" fmla="*/ 3695 h 139"/>
                <a:gd name="T16" fmla="*/ 1640 w 63"/>
                <a:gd name="T17" fmla="*/ 3670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8575 w 348"/>
                <a:gd name="T1" fmla="*/ 1364 h 197"/>
                <a:gd name="T2" fmla="*/ 8575 w 348"/>
                <a:gd name="T3" fmla="*/ 1399 h 197"/>
                <a:gd name="T4" fmla="*/ 7671 w 348"/>
                <a:gd name="T5" fmla="*/ 1475 h 197"/>
                <a:gd name="T6" fmla="*/ 8685 w 348"/>
                <a:gd name="T7" fmla="*/ 725 h 197"/>
                <a:gd name="T8" fmla="*/ 8431 w 348"/>
                <a:gd name="T9" fmla="*/ 144 h 197"/>
                <a:gd name="T10" fmla="*/ 8324 w 348"/>
                <a:gd name="T11" fmla="*/ 405 h 197"/>
                <a:gd name="T12" fmla="*/ 6823 w 348"/>
                <a:gd name="T13" fmla="*/ 1914 h 197"/>
                <a:gd name="T14" fmla="*/ 7331 w 348"/>
                <a:gd name="T15" fmla="*/ 665 h 197"/>
                <a:gd name="T16" fmla="*/ 6609 w 348"/>
                <a:gd name="T17" fmla="*/ 665 h 197"/>
                <a:gd name="T18" fmla="*/ 6929 w 348"/>
                <a:gd name="T19" fmla="*/ 959 h 197"/>
                <a:gd name="T20" fmla="*/ 6765 w 348"/>
                <a:gd name="T21" fmla="*/ 1956 h 197"/>
                <a:gd name="T22" fmla="*/ 4713 w 348"/>
                <a:gd name="T23" fmla="*/ 3152 h 197"/>
                <a:gd name="T24" fmla="*/ 5773 w 348"/>
                <a:gd name="T25" fmla="*/ 1722 h 197"/>
                <a:gd name="T26" fmla="*/ 5300 w 348"/>
                <a:gd name="T27" fmla="*/ 1184 h 197"/>
                <a:gd name="T28" fmla="*/ 5300 w 348"/>
                <a:gd name="T29" fmla="*/ 1644 h 197"/>
                <a:gd name="T30" fmla="*/ 4647 w 348"/>
                <a:gd name="T31" fmla="*/ 3169 h 197"/>
                <a:gd name="T32" fmla="*/ 2520 w 348"/>
                <a:gd name="T33" fmla="*/ 4087 h 197"/>
                <a:gd name="T34" fmla="*/ 4136 w 348"/>
                <a:gd name="T35" fmla="*/ 2766 h 197"/>
                <a:gd name="T36" fmla="*/ 3611 w 348"/>
                <a:gd name="T37" fmla="*/ 2344 h 197"/>
                <a:gd name="T38" fmla="*/ 3549 w 348"/>
                <a:gd name="T39" fmla="*/ 2747 h 197"/>
                <a:gd name="T40" fmla="*/ 1325 w 348"/>
                <a:gd name="T41" fmla="*/ 4521 h 197"/>
                <a:gd name="T42" fmla="*/ 1014 w 348"/>
                <a:gd name="T43" fmla="*/ 4149 h 197"/>
                <a:gd name="T44" fmla="*/ 1613 w 348"/>
                <a:gd name="T45" fmla="*/ 3611 h 197"/>
                <a:gd name="T46" fmla="*/ 1140 w 348"/>
                <a:gd name="T47" fmla="*/ 3086 h 197"/>
                <a:gd name="T48" fmla="*/ 1211 w 348"/>
                <a:gd name="T49" fmla="*/ 3611 h 197"/>
                <a:gd name="T50" fmla="*/ 0 w 348"/>
                <a:gd name="T51" fmla="*/ 4866 h 197"/>
                <a:gd name="T52" fmla="*/ 1164 w 348"/>
                <a:gd name="T53" fmla="*/ 4677 h 197"/>
                <a:gd name="T54" fmla="*/ 2765 w 348"/>
                <a:gd name="T55" fmla="*/ 4866 h 197"/>
                <a:gd name="T56" fmla="*/ 3209 w 348"/>
                <a:gd name="T57" fmla="*/ 5271 h 197"/>
                <a:gd name="T58" fmla="*/ 2962 w 348"/>
                <a:gd name="T59" fmla="*/ 4554 h 197"/>
                <a:gd name="T60" fmla="*/ 2813 w 348"/>
                <a:gd name="T61" fmla="*/ 4755 h 197"/>
                <a:gd name="T62" fmla="*/ 1539 w 348"/>
                <a:gd name="T63" fmla="*/ 4570 h 197"/>
                <a:gd name="T64" fmla="*/ 3796 w 348"/>
                <a:gd name="T65" fmla="*/ 3718 h 197"/>
                <a:gd name="T66" fmla="*/ 4989 w 348"/>
                <a:gd name="T67" fmla="*/ 4570 h 197"/>
                <a:gd name="T68" fmla="*/ 5392 w 348"/>
                <a:gd name="T69" fmla="*/ 4824 h 197"/>
                <a:gd name="T70" fmla="*/ 5259 w 348"/>
                <a:gd name="T71" fmla="*/ 4149 h 197"/>
                <a:gd name="T72" fmla="*/ 3841 w 348"/>
                <a:gd name="T73" fmla="*/ 3682 h 197"/>
                <a:gd name="T74" fmla="*/ 5872 w 348"/>
                <a:gd name="T75" fmla="*/ 2688 h 197"/>
                <a:gd name="T76" fmla="*/ 6789 w 348"/>
                <a:gd name="T77" fmla="*/ 3313 h 197"/>
                <a:gd name="T78" fmla="*/ 7348 w 348"/>
                <a:gd name="T79" fmla="*/ 3045 h 197"/>
                <a:gd name="T80" fmla="*/ 7084 w 348"/>
                <a:gd name="T81" fmla="*/ 2873 h 197"/>
                <a:gd name="T82" fmla="*/ 6949 w 348"/>
                <a:gd name="T83" fmla="*/ 2910 h 197"/>
                <a:gd name="T84" fmla="*/ 6867 w 348"/>
                <a:gd name="T85" fmla="*/ 2981 h 197"/>
                <a:gd name="T86" fmla="*/ 7632 w 348"/>
                <a:gd name="T87" fmla="*/ 1534 h 197"/>
                <a:gd name="T88" fmla="*/ 8602 w 348"/>
                <a:gd name="T89" fmla="*/ 1534 h 197"/>
                <a:gd name="T90" fmla="*/ 9198 w 348"/>
                <a:gd name="T91" fmla="*/ 1475 h 1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96"/>
            <p:cNvSpPr>
              <a:spLocks/>
            </p:cNvSpPr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9821 w 375"/>
                <a:gd name="T1" fmla="*/ 889 h 239"/>
                <a:gd name="T2" fmla="*/ 8725 w 375"/>
                <a:gd name="T3" fmla="*/ 1362 h 239"/>
                <a:gd name="T4" fmla="*/ 7674 w 375"/>
                <a:gd name="T5" fmla="*/ 1730 h 239"/>
                <a:gd name="T6" fmla="*/ 6194 w 375"/>
                <a:gd name="T7" fmla="*/ 3061 h 239"/>
                <a:gd name="T8" fmla="*/ 5566 w 375"/>
                <a:gd name="T9" fmla="*/ 3279 h 239"/>
                <a:gd name="T10" fmla="*/ 3604 w 375"/>
                <a:gd name="T11" fmla="*/ 3726 h 239"/>
                <a:gd name="T12" fmla="*/ 4277 w 375"/>
                <a:gd name="T13" fmla="*/ 3172 h 239"/>
                <a:gd name="T14" fmla="*/ 4510 w 375"/>
                <a:gd name="T15" fmla="*/ 2917 h 239"/>
                <a:gd name="T16" fmla="*/ 6365 w 375"/>
                <a:gd name="T17" fmla="*/ 147 h 239"/>
                <a:gd name="T18" fmla="*/ 6403 w 375"/>
                <a:gd name="T19" fmla="*/ 85 h 239"/>
                <a:gd name="T20" fmla="*/ 6365 w 375"/>
                <a:gd name="T21" fmla="*/ 28 h 239"/>
                <a:gd name="T22" fmla="*/ 5751 w 375"/>
                <a:gd name="T23" fmla="*/ 702 h 239"/>
                <a:gd name="T24" fmla="*/ 5043 w 375"/>
                <a:gd name="T25" fmla="*/ 1368 h 239"/>
                <a:gd name="T26" fmla="*/ 4403 w 375"/>
                <a:gd name="T27" fmla="*/ 2874 h 239"/>
                <a:gd name="T28" fmla="*/ 4403 w 375"/>
                <a:gd name="T29" fmla="*/ 2874 h 239"/>
                <a:gd name="T30" fmla="*/ 4277 w 375"/>
                <a:gd name="T31" fmla="*/ 3024 h 239"/>
                <a:gd name="T32" fmla="*/ 3456 w 375"/>
                <a:gd name="T33" fmla="*/ 3754 h 239"/>
                <a:gd name="T34" fmla="*/ 2367 w 375"/>
                <a:gd name="T35" fmla="*/ 3946 h 239"/>
                <a:gd name="T36" fmla="*/ 2367 w 375"/>
                <a:gd name="T37" fmla="*/ 3946 h 239"/>
                <a:gd name="T38" fmla="*/ 2357 w 375"/>
                <a:gd name="T39" fmla="*/ 3946 h 239"/>
                <a:gd name="T40" fmla="*/ 1772 w 375"/>
                <a:gd name="T41" fmla="*/ 4024 h 239"/>
                <a:gd name="T42" fmla="*/ 28 w 375"/>
                <a:gd name="T43" fmla="*/ 3988 h 239"/>
                <a:gd name="T44" fmla="*/ 28 w 375"/>
                <a:gd name="T45" fmla="*/ 4024 h 239"/>
                <a:gd name="T46" fmla="*/ 1530 w 375"/>
                <a:gd name="T47" fmla="*/ 4168 h 239"/>
                <a:gd name="T48" fmla="*/ 2367 w 375"/>
                <a:gd name="T49" fmla="*/ 4048 h 239"/>
                <a:gd name="T50" fmla="*/ 3789 w 375"/>
                <a:gd name="T51" fmla="*/ 5025 h 239"/>
                <a:gd name="T52" fmla="*/ 5097 w 375"/>
                <a:gd name="T53" fmla="*/ 5458 h 239"/>
                <a:gd name="T54" fmla="*/ 7817 w 375"/>
                <a:gd name="T55" fmla="*/ 4991 h 239"/>
                <a:gd name="T56" fmla="*/ 7817 w 375"/>
                <a:gd name="T57" fmla="*/ 4978 h 239"/>
                <a:gd name="T58" fmla="*/ 7823 w 375"/>
                <a:gd name="T59" fmla="*/ 4978 h 239"/>
                <a:gd name="T60" fmla="*/ 7823 w 375"/>
                <a:gd name="T61" fmla="*/ 4897 h 239"/>
                <a:gd name="T62" fmla="*/ 5057 w 375"/>
                <a:gd name="T63" fmla="*/ 5323 h 239"/>
                <a:gd name="T64" fmla="*/ 5057 w 375"/>
                <a:gd name="T65" fmla="*/ 5347 h 239"/>
                <a:gd name="T66" fmla="*/ 3960 w 375"/>
                <a:gd name="T67" fmla="*/ 4991 h 239"/>
                <a:gd name="T68" fmla="*/ 2429 w 375"/>
                <a:gd name="T69" fmla="*/ 4024 h 239"/>
                <a:gd name="T70" fmla="*/ 3349 w 375"/>
                <a:gd name="T71" fmla="*/ 3882 h 239"/>
                <a:gd name="T72" fmla="*/ 6194 w 375"/>
                <a:gd name="T73" fmla="*/ 3213 h 239"/>
                <a:gd name="T74" fmla="*/ 6194 w 375"/>
                <a:gd name="T75" fmla="*/ 3213 h 239"/>
                <a:gd name="T76" fmla="*/ 8257 w 375"/>
                <a:gd name="T77" fmla="*/ 3322 h 239"/>
                <a:gd name="T78" fmla="*/ 9234 w 375"/>
                <a:gd name="T79" fmla="*/ 2359 h 239"/>
                <a:gd name="T80" fmla="*/ 9821 w 375"/>
                <a:gd name="T81" fmla="*/ 960 h 239"/>
                <a:gd name="T82" fmla="*/ 9862 w 375"/>
                <a:gd name="T83" fmla="*/ 958 h 239"/>
                <a:gd name="T84" fmla="*/ 9821 w 375"/>
                <a:gd name="T85" fmla="*/ 889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97"/>
            <p:cNvSpPr>
              <a:spLocks/>
            </p:cNvSpPr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2302 w 88"/>
                <a:gd name="T1" fmla="*/ 4942 h 198"/>
                <a:gd name="T2" fmla="*/ 2092 w 88"/>
                <a:gd name="T3" fmla="*/ 4793 h 198"/>
                <a:gd name="T4" fmla="*/ 1800 w 88"/>
                <a:gd name="T5" fmla="*/ 4585 h 198"/>
                <a:gd name="T6" fmla="*/ 1800 w 88"/>
                <a:gd name="T7" fmla="*/ 4585 h 198"/>
                <a:gd name="T8" fmla="*/ 1432 w 88"/>
                <a:gd name="T9" fmla="*/ 2167 h 198"/>
                <a:gd name="T10" fmla="*/ 871 w 88"/>
                <a:gd name="T11" fmla="*/ 786 h 198"/>
                <a:gd name="T12" fmla="*/ 28 w 88"/>
                <a:gd name="T13" fmla="*/ 0 h 198"/>
                <a:gd name="T14" fmla="*/ 0 w 88"/>
                <a:gd name="T15" fmla="*/ 28 h 198"/>
                <a:gd name="T16" fmla="*/ 845 w 88"/>
                <a:gd name="T17" fmla="*/ 958 h 198"/>
                <a:gd name="T18" fmla="*/ 1354 w 88"/>
                <a:gd name="T19" fmla="*/ 2323 h 198"/>
                <a:gd name="T20" fmla="*/ 1674 w 88"/>
                <a:gd name="T21" fmla="*/ 4622 h 198"/>
                <a:gd name="T22" fmla="*/ 1309 w 88"/>
                <a:gd name="T23" fmla="*/ 5053 h 198"/>
                <a:gd name="T24" fmla="*/ 1309 w 88"/>
                <a:gd name="T25" fmla="*/ 5131 h 198"/>
                <a:gd name="T26" fmla="*/ 1862 w 88"/>
                <a:gd name="T27" fmla="*/ 5323 h 198"/>
                <a:gd name="T28" fmla="*/ 2289 w 88"/>
                <a:gd name="T29" fmla="*/ 5027 h 198"/>
                <a:gd name="T30" fmla="*/ 2302 w 88"/>
                <a:gd name="T31" fmla="*/ 4942 h 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98"/>
            <p:cNvSpPr>
              <a:spLocks/>
            </p:cNvSpPr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3817 w 152"/>
                <a:gd name="T1" fmla="*/ 2807 h 162"/>
                <a:gd name="T2" fmla="*/ 3461 w 152"/>
                <a:gd name="T3" fmla="*/ 2862 h 162"/>
                <a:gd name="T4" fmla="*/ 2357 w 152"/>
                <a:gd name="T5" fmla="*/ 2416 h 162"/>
                <a:gd name="T6" fmla="*/ 2357 w 152"/>
                <a:gd name="T7" fmla="*/ 2416 h 162"/>
                <a:gd name="T8" fmla="*/ 1611 w 152"/>
                <a:gd name="T9" fmla="*/ 1221 h 162"/>
                <a:gd name="T10" fmla="*/ 2736 w 152"/>
                <a:gd name="T11" fmla="*/ 1492 h 162"/>
                <a:gd name="T12" fmla="*/ 2715 w 152"/>
                <a:gd name="T13" fmla="*/ 1712 h 162"/>
                <a:gd name="T14" fmla="*/ 3227 w 152"/>
                <a:gd name="T15" fmla="*/ 1884 h 162"/>
                <a:gd name="T16" fmla="*/ 3350 w 152"/>
                <a:gd name="T17" fmla="*/ 1330 h 162"/>
                <a:gd name="T18" fmla="*/ 2838 w 152"/>
                <a:gd name="T19" fmla="*/ 1221 h 162"/>
                <a:gd name="T20" fmla="*/ 2838 w 152"/>
                <a:gd name="T21" fmla="*/ 1258 h 162"/>
                <a:gd name="T22" fmla="*/ 2760 w 152"/>
                <a:gd name="T23" fmla="*/ 1384 h 162"/>
                <a:gd name="T24" fmla="*/ 2206 w 152"/>
                <a:gd name="T25" fmla="*/ 1330 h 162"/>
                <a:gd name="T26" fmla="*/ 1509 w 152"/>
                <a:gd name="T27" fmla="*/ 1072 h 162"/>
                <a:gd name="T28" fmla="*/ 548 w 152"/>
                <a:gd name="T29" fmla="*/ 28 h 162"/>
                <a:gd name="T30" fmla="*/ 512 w 152"/>
                <a:gd name="T31" fmla="*/ 49 h 162"/>
                <a:gd name="T32" fmla="*/ 959 w 152"/>
                <a:gd name="T33" fmla="*/ 595 h 162"/>
                <a:gd name="T34" fmla="*/ 512 w 152"/>
                <a:gd name="T35" fmla="*/ 2097 h 162"/>
                <a:gd name="T36" fmla="*/ 144 w 152"/>
                <a:gd name="T37" fmla="*/ 2118 h 162"/>
                <a:gd name="T38" fmla="*/ 151 w 152"/>
                <a:gd name="T39" fmla="*/ 2624 h 162"/>
                <a:gd name="T40" fmla="*/ 548 w 152"/>
                <a:gd name="T41" fmla="*/ 2624 h 162"/>
                <a:gd name="T42" fmla="*/ 590 w 152"/>
                <a:gd name="T43" fmla="*/ 2182 h 162"/>
                <a:gd name="T44" fmla="*/ 1021 w 152"/>
                <a:gd name="T45" fmla="*/ 663 h 162"/>
                <a:gd name="T46" fmla="*/ 1874 w 152"/>
                <a:gd name="T47" fmla="*/ 1790 h 162"/>
                <a:gd name="T48" fmla="*/ 1447 w 152"/>
                <a:gd name="T49" fmla="*/ 3120 h 162"/>
                <a:gd name="T50" fmla="*/ 1398 w 152"/>
                <a:gd name="T51" fmla="*/ 3105 h 162"/>
                <a:gd name="T52" fmla="*/ 1353 w 152"/>
                <a:gd name="T53" fmla="*/ 3120 h 162"/>
                <a:gd name="T54" fmla="*/ 993 w 152"/>
                <a:gd name="T55" fmla="*/ 3225 h 162"/>
                <a:gd name="T56" fmla="*/ 1104 w 152"/>
                <a:gd name="T57" fmla="*/ 3674 h 162"/>
                <a:gd name="T58" fmla="*/ 1533 w 152"/>
                <a:gd name="T59" fmla="*/ 3596 h 162"/>
                <a:gd name="T60" fmla="*/ 1509 w 152"/>
                <a:gd name="T61" fmla="*/ 3225 h 162"/>
                <a:gd name="T62" fmla="*/ 1936 w 152"/>
                <a:gd name="T63" fmla="*/ 1884 h 162"/>
                <a:gd name="T64" fmla="*/ 2526 w 152"/>
                <a:gd name="T65" fmla="*/ 3120 h 162"/>
                <a:gd name="T66" fmla="*/ 2275 w 152"/>
                <a:gd name="T67" fmla="*/ 3702 h 162"/>
                <a:gd name="T68" fmla="*/ 2248 w 152"/>
                <a:gd name="T69" fmla="*/ 3674 h 162"/>
                <a:gd name="T70" fmla="*/ 1936 w 152"/>
                <a:gd name="T71" fmla="*/ 3929 h 162"/>
                <a:gd name="T72" fmla="*/ 2123 w 152"/>
                <a:gd name="T73" fmla="*/ 4276 h 162"/>
                <a:gd name="T74" fmla="*/ 2383 w 152"/>
                <a:gd name="T75" fmla="*/ 4080 h 162"/>
                <a:gd name="T76" fmla="*/ 2341 w 152"/>
                <a:gd name="T77" fmla="*/ 3757 h 162"/>
                <a:gd name="T78" fmla="*/ 2575 w 152"/>
                <a:gd name="T79" fmla="*/ 3225 h 162"/>
                <a:gd name="T80" fmla="*/ 2824 w 152"/>
                <a:gd name="T81" fmla="*/ 3929 h 162"/>
                <a:gd name="T82" fmla="*/ 2787 w 152"/>
                <a:gd name="T83" fmla="*/ 4227 h 162"/>
                <a:gd name="T84" fmla="*/ 3165 w 152"/>
                <a:gd name="T85" fmla="*/ 4300 h 162"/>
                <a:gd name="T86" fmla="*/ 3275 w 152"/>
                <a:gd name="T87" fmla="*/ 3972 h 162"/>
                <a:gd name="T88" fmla="*/ 2907 w 152"/>
                <a:gd name="T89" fmla="*/ 3846 h 162"/>
                <a:gd name="T90" fmla="*/ 2419 w 152"/>
                <a:gd name="T91" fmla="*/ 2564 h 162"/>
                <a:gd name="T92" fmla="*/ 3377 w 152"/>
                <a:gd name="T93" fmla="*/ 2997 h 162"/>
                <a:gd name="T94" fmla="*/ 3350 w 152"/>
                <a:gd name="T95" fmla="*/ 3032 h 162"/>
                <a:gd name="T96" fmla="*/ 3350 w 152"/>
                <a:gd name="T97" fmla="*/ 3055 h 162"/>
                <a:gd name="T98" fmla="*/ 3538 w 152"/>
                <a:gd name="T99" fmla="*/ 3440 h 162"/>
                <a:gd name="T100" fmla="*/ 4051 w 152"/>
                <a:gd name="T101" fmla="*/ 3190 h 162"/>
                <a:gd name="T102" fmla="*/ 3817 w 152"/>
                <a:gd name="T103" fmla="*/ 2807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 99"/>
            <p:cNvSpPr>
              <a:spLocks/>
            </p:cNvSpPr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6309 w 239"/>
                <a:gd name="T1" fmla="*/ 1134 h 194"/>
                <a:gd name="T2" fmla="*/ 5011 w 239"/>
                <a:gd name="T3" fmla="*/ 1152 h 194"/>
                <a:gd name="T4" fmla="*/ 4068 w 239"/>
                <a:gd name="T5" fmla="*/ 1730 h 194"/>
                <a:gd name="T6" fmla="*/ 3727 w 239"/>
                <a:gd name="T7" fmla="*/ 28 h 194"/>
                <a:gd name="T8" fmla="*/ 3651 w 239"/>
                <a:gd name="T9" fmla="*/ 28 h 194"/>
                <a:gd name="T10" fmla="*/ 3807 w 239"/>
                <a:gd name="T11" fmla="*/ 2130 h 194"/>
                <a:gd name="T12" fmla="*/ 3807 w 239"/>
                <a:gd name="T13" fmla="*/ 2177 h 194"/>
                <a:gd name="T14" fmla="*/ 3772 w 239"/>
                <a:gd name="T15" fmla="*/ 2213 h 194"/>
                <a:gd name="T16" fmla="*/ 3064 w 239"/>
                <a:gd name="T17" fmla="*/ 3107 h 194"/>
                <a:gd name="T18" fmla="*/ 2203 w 239"/>
                <a:gd name="T19" fmla="*/ 3980 h 194"/>
                <a:gd name="T20" fmla="*/ 28 w 239"/>
                <a:gd name="T21" fmla="*/ 5189 h 194"/>
                <a:gd name="T22" fmla="*/ 28 w 239"/>
                <a:gd name="T23" fmla="*/ 5237 h 194"/>
                <a:gd name="T24" fmla="*/ 2157 w 239"/>
                <a:gd name="T25" fmla="*/ 4176 h 194"/>
                <a:gd name="T26" fmla="*/ 3085 w 239"/>
                <a:gd name="T27" fmla="*/ 3242 h 194"/>
                <a:gd name="T28" fmla="*/ 3871 w 239"/>
                <a:gd name="T29" fmla="*/ 2238 h 194"/>
                <a:gd name="T30" fmla="*/ 3879 w 239"/>
                <a:gd name="T31" fmla="*/ 2238 h 194"/>
                <a:gd name="T32" fmla="*/ 3879 w 239"/>
                <a:gd name="T33" fmla="*/ 2238 h 194"/>
                <a:gd name="T34" fmla="*/ 3917 w 239"/>
                <a:gd name="T35" fmla="*/ 2177 h 194"/>
                <a:gd name="T36" fmla="*/ 5331 w 239"/>
                <a:gd name="T37" fmla="*/ 2130 h 194"/>
                <a:gd name="T38" fmla="*/ 6366 w 239"/>
                <a:gd name="T39" fmla="*/ 1192 h 194"/>
                <a:gd name="T40" fmla="*/ 6309 w 239"/>
                <a:gd name="T41" fmla="*/ 1134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Freeform 100"/>
            <p:cNvSpPr>
              <a:spLocks/>
            </p:cNvSpPr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6277 w 253"/>
                <a:gd name="T1" fmla="*/ 4086 h 351"/>
                <a:gd name="T2" fmla="*/ 4487 w 253"/>
                <a:gd name="T3" fmla="*/ 4287 h 351"/>
                <a:gd name="T4" fmla="*/ 3401 w 253"/>
                <a:gd name="T5" fmla="*/ 5094 h 351"/>
                <a:gd name="T6" fmla="*/ 3069 w 253"/>
                <a:gd name="T7" fmla="*/ 5458 h 351"/>
                <a:gd name="T8" fmla="*/ 3401 w 253"/>
                <a:gd name="T9" fmla="*/ 4453 h 351"/>
                <a:gd name="T10" fmla="*/ 3401 w 253"/>
                <a:gd name="T11" fmla="*/ 4453 h 351"/>
                <a:gd name="T12" fmla="*/ 3429 w 253"/>
                <a:gd name="T13" fmla="*/ 4453 h 351"/>
                <a:gd name="T14" fmla="*/ 3463 w 253"/>
                <a:gd name="T15" fmla="*/ 4453 h 351"/>
                <a:gd name="T16" fmla="*/ 5662 w 253"/>
                <a:gd name="T17" fmla="*/ 1663 h 351"/>
                <a:gd name="T18" fmla="*/ 5519 w 253"/>
                <a:gd name="T19" fmla="*/ 442 h 351"/>
                <a:gd name="T20" fmla="*/ 4422 w 253"/>
                <a:gd name="T21" fmla="*/ 85 h 351"/>
                <a:gd name="T22" fmla="*/ 2962 w 253"/>
                <a:gd name="T23" fmla="*/ 1954 h 351"/>
                <a:gd name="T24" fmla="*/ 3365 w 253"/>
                <a:gd name="T25" fmla="*/ 4429 h 351"/>
                <a:gd name="T26" fmla="*/ 3353 w 253"/>
                <a:gd name="T27" fmla="*/ 4429 h 351"/>
                <a:gd name="T28" fmla="*/ 2786 w 253"/>
                <a:gd name="T29" fmla="*/ 5754 h 351"/>
                <a:gd name="T30" fmla="*/ 2118 w 253"/>
                <a:gd name="T31" fmla="*/ 7192 h 351"/>
                <a:gd name="T32" fmla="*/ 28 w 253"/>
                <a:gd name="T33" fmla="*/ 9454 h 351"/>
                <a:gd name="T34" fmla="*/ 28 w 253"/>
                <a:gd name="T35" fmla="*/ 9482 h 351"/>
                <a:gd name="T36" fmla="*/ 2154 w 253"/>
                <a:gd name="T37" fmla="*/ 7376 h 351"/>
                <a:gd name="T38" fmla="*/ 2850 w 253"/>
                <a:gd name="T39" fmla="*/ 5967 h 351"/>
                <a:gd name="T40" fmla="*/ 2921 w 253"/>
                <a:gd name="T41" fmla="*/ 5791 h 351"/>
                <a:gd name="T42" fmla="*/ 5412 w 253"/>
                <a:gd name="T43" fmla="*/ 5967 h 351"/>
                <a:gd name="T44" fmla="*/ 6277 w 253"/>
                <a:gd name="T45" fmla="*/ 4086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101"/>
            <p:cNvSpPr>
              <a:spLocks/>
            </p:cNvSpPr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102"/>
            <p:cNvSpPr>
              <a:spLocks/>
            </p:cNvSpPr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3456 w 148"/>
                <a:gd name="T1" fmla="*/ 1041 h 170"/>
                <a:gd name="T2" fmla="*/ 3752 w 148"/>
                <a:gd name="T3" fmla="*/ 249 h 170"/>
                <a:gd name="T4" fmla="*/ 3115 w 148"/>
                <a:gd name="T5" fmla="*/ 28 h 170"/>
                <a:gd name="T6" fmla="*/ 2013 w 148"/>
                <a:gd name="T7" fmla="*/ 545 h 170"/>
                <a:gd name="T8" fmla="*/ 832 w 148"/>
                <a:gd name="T9" fmla="*/ 1608 h 170"/>
                <a:gd name="T10" fmla="*/ 832 w 148"/>
                <a:gd name="T11" fmla="*/ 1608 h 170"/>
                <a:gd name="T12" fmla="*/ 849 w 148"/>
                <a:gd name="T13" fmla="*/ 1608 h 170"/>
                <a:gd name="T14" fmla="*/ 1021 w 148"/>
                <a:gd name="T15" fmla="*/ 4391 h 170"/>
                <a:gd name="T16" fmla="*/ 1801 w 148"/>
                <a:gd name="T17" fmla="*/ 3986 h 170"/>
                <a:gd name="T18" fmla="*/ 2034 w 148"/>
                <a:gd name="T19" fmla="*/ 3900 h 170"/>
                <a:gd name="T20" fmla="*/ 2354 w 148"/>
                <a:gd name="T21" fmla="*/ 3801 h 170"/>
                <a:gd name="T22" fmla="*/ 2652 w 148"/>
                <a:gd name="T23" fmla="*/ 3227 h 170"/>
                <a:gd name="T24" fmla="*/ 2652 w 148"/>
                <a:gd name="T25" fmla="*/ 3227 h 170"/>
                <a:gd name="T26" fmla="*/ 3226 w 148"/>
                <a:gd name="T27" fmla="*/ 2354 h 170"/>
                <a:gd name="T28" fmla="*/ 3859 w 148"/>
                <a:gd name="T29" fmla="*/ 1842 h 170"/>
                <a:gd name="T30" fmla="*/ 3456 w 148"/>
                <a:gd name="T31" fmla="*/ 1041 h 1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103"/>
            <p:cNvSpPr>
              <a:spLocks/>
            </p:cNvSpPr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4931 w 209"/>
                <a:gd name="T1" fmla="*/ 1549 h 161"/>
                <a:gd name="T2" fmla="*/ 4308 w 209"/>
                <a:gd name="T3" fmla="*/ 1873 h 161"/>
                <a:gd name="T4" fmla="*/ 3828 w 209"/>
                <a:gd name="T5" fmla="*/ 2327 h 161"/>
                <a:gd name="T6" fmla="*/ 2182 w 209"/>
                <a:gd name="T7" fmla="*/ 958 h 161"/>
                <a:gd name="T8" fmla="*/ 48 w 209"/>
                <a:gd name="T9" fmla="*/ 0 h 161"/>
                <a:gd name="T10" fmla="*/ 28 w 209"/>
                <a:gd name="T11" fmla="*/ 49 h 161"/>
                <a:gd name="T12" fmla="*/ 767 w 209"/>
                <a:gd name="T13" fmla="*/ 454 h 161"/>
                <a:gd name="T14" fmla="*/ 1886 w 209"/>
                <a:gd name="T15" fmla="*/ 922 h 161"/>
                <a:gd name="T16" fmla="*/ 2921 w 209"/>
                <a:gd name="T17" fmla="*/ 1598 h 161"/>
                <a:gd name="T18" fmla="*/ 3769 w 209"/>
                <a:gd name="T19" fmla="*/ 2409 h 161"/>
                <a:gd name="T20" fmla="*/ 3769 w 209"/>
                <a:gd name="T21" fmla="*/ 2409 h 161"/>
                <a:gd name="T22" fmla="*/ 3746 w 209"/>
                <a:gd name="T23" fmla="*/ 2471 h 161"/>
                <a:gd name="T24" fmla="*/ 3721 w 209"/>
                <a:gd name="T25" fmla="*/ 4003 h 161"/>
                <a:gd name="T26" fmla="*/ 4415 w 209"/>
                <a:gd name="T27" fmla="*/ 3544 h 161"/>
                <a:gd name="T28" fmla="*/ 4968 w 209"/>
                <a:gd name="T29" fmla="*/ 3189 h 161"/>
                <a:gd name="T30" fmla="*/ 4968 w 209"/>
                <a:gd name="T31" fmla="*/ 2487 h 161"/>
                <a:gd name="T32" fmla="*/ 4931 w 209"/>
                <a:gd name="T33" fmla="*/ 1549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104"/>
            <p:cNvSpPr>
              <a:spLocks/>
            </p:cNvSpPr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920 w 51"/>
                <a:gd name="T1" fmla="*/ 49 h 124"/>
                <a:gd name="T2" fmla="*/ 906 w 51"/>
                <a:gd name="T3" fmla="*/ 0 h 124"/>
                <a:gd name="T4" fmla="*/ 842 w 51"/>
                <a:gd name="T5" fmla="*/ 49 h 124"/>
                <a:gd name="T6" fmla="*/ 48 w 51"/>
                <a:gd name="T7" fmla="*/ 1578 h 124"/>
                <a:gd name="T8" fmla="*/ 340 w 51"/>
                <a:gd name="T9" fmla="*/ 3326 h 124"/>
                <a:gd name="T10" fmla="*/ 426 w 51"/>
                <a:gd name="T11" fmla="*/ 3289 h 124"/>
                <a:gd name="T12" fmla="*/ 1268 w 51"/>
                <a:gd name="T13" fmla="*/ 1774 h 124"/>
                <a:gd name="T14" fmla="*/ 920 w 51"/>
                <a:gd name="T15" fmla="*/ 49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105"/>
            <p:cNvSpPr>
              <a:spLocks/>
            </p:cNvSpPr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2909 w 113"/>
                <a:gd name="T1" fmla="*/ 85 h 71"/>
                <a:gd name="T2" fmla="*/ 2847 w 113"/>
                <a:gd name="T3" fmla="*/ 28 h 71"/>
                <a:gd name="T4" fmla="*/ 28 w 113"/>
                <a:gd name="T5" fmla="*/ 1561 h 71"/>
                <a:gd name="T6" fmla="*/ 28 w 113"/>
                <a:gd name="T7" fmla="*/ 1561 h 71"/>
                <a:gd name="T8" fmla="*/ 0 w 113"/>
                <a:gd name="T9" fmla="*/ 1597 h 71"/>
                <a:gd name="T10" fmla="*/ 48 w 113"/>
                <a:gd name="T11" fmla="*/ 1623 h 71"/>
                <a:gd name="T12" fmla="*/ 48 w 113"/>
                <a:gd name="T13" fmla="*/ 1597 h 71"/>
                <a:gd name="T14" fmla="*/ 1601 w 113"/>
                <a:gd name="T15" fmla="*/ 1405 h 71"/>
                <a:gd name="T16" fmla="*/ 2954 w 113"/>
                <a:gd name="T17" fmla="*/ 151 h 71"/>
                <a:gd name="T18" fmla="*/ 2909 w 113"/>
                <a:gd name="T19" fmla="*/ 85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106"/>
            <p:cNvSpPr>
              <a:spLocks/>
            </p:cNvSpPr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2117 w 88"/>
                <a:gd name="T1" fmla="*/ 789 h 132"/>
                <a:gd name="T2" fmla="*/ 1743 w 88"/>
                <a:gd name="T3" fmla="*/ 789 h 132"/>
                <a:gd name="T4" fmla="*/ 1785 w 88"/>
                <a:gd name="T5" fmla="*/ 382 h 132"/>
                <a:gd name="T6" fmla="*/ 1743 w 88"/>
                <a:gd name="T7" fmla="*/ 324 h 132"/>
                <a:gd name="T8" fmla="*/ 1208 w 88"/>
                <a:gd name="T9" fmla="*/ 553 h 132"/>
                <a:gd name="T10" fmla="*/ 712 w 88"/>
                <a:gd name="T11" fmla="*/ 255 h 132"/>
                <a:gd name="T12" fmla="*/ 813 w 88"/>
                <a:gd name="T13" fmla="*/ 1258 h 132"/>
                <a:gd name="T14" fmla="*/ 813 w 88"/>
                <a:gd name="T15" fmla="*/ 1306 h 132"/>
                <a:gd name="T16" fmla="*/ 390 w 88"/>
                <a:gd name="T17" fmla="*/ 2293 h 132"/>
                <a:gd name="T18" fmla="*/ 0 w 88"/>
                <a:gd name="T19" fmla="*/ 3572 h 132"/>
                <a:gd name="T20" fmla="*/ 45 w 88"/>
                <a:gd name="T21" fmla="*/ 3572 h 132"/>
                <a:gd name="T22" fmla="*/ 436 w 88"/>
                <a:gd name="T23" fmla="*/ 2417 h 132"/>
                <a:gd name="T24" fmla="*/ 868 w 88"/>
                <a:gd name="T25" fmla="*/ 1384 h 132"/>
                <a:gd name="T26" fmla="*/ 2179 w 88"/>
                <a:gd name="T27" fmla="*/ 1195 h 132"/>
                <a:gd name="T28" fmla="*/ 2117 w 88"/>
                <a:gd name="T29" fmla="*/ 789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107"/>
            <p:cNvSpPr>
              <a:spLocks/>
            </p:cNvSpPr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5403 w 252"/>
                <a:gd name="T1" fmla="*/ 3541 h 351"/>
                <a:gd name="T2" fmla="*/ 2910 w 252"/>
                <a:gd name="T3" fmla="*/ 3726 h 351"/>
                <a:gd name="T4" fmla="*/ 2834 w 252"/>
                <a:gd name="T5" fmla="*/ 3541 h 351"/>
                <a:gd name="T6" fmla="*/ 2151 w 252"/>
                <a:gd name="T7" fmla="*/ 2106 h 351"/>
                <a:gd name="T8" fmla="*/ 28 w 252"/>
                <a:gd name="T9" fmla="*/ 28 h 351"/>
                <a:gd name="T10" fmla="*/ 28 w 252"/>
                <a:gd name="T11" fmla="*/ 49 h 351"/>
                <a:gd name="T12" fmla="*/ 2113 w 252"/>
                <a:gd name="T13" fmla="*/ 2323 h 351"/>
                <a:gd name="T14" fmla="*/ 2771 w 252"/>
                <a:gd name="T15" fmla="*/ 3726 h 351"/>
                <a:gd name="T16" fmla="*/ 3337 w 252"/>
                <a:gd name="T17" fmla="*/ 5053 h 351"/>
                <a:gd name="T18" fmla="*/ 3357 w 252"/>
                <a:gd name="T19" fmla="*/ 5089 h 351"/>
                <a:gd name="T20" fmla="*/ 2959 w 252"/>
                <a:gd name="T21" fmla="*/ 7537 h 351"/>
                <a:gd name="T22" fmla="*/ 4412 w 252"/>
                <a:gd name="T23" fmla="*/ 9434 h 351"/>
                <a:gd name="T24" fmla="*/ 5503 w 252"/>
                <a:gd name="T25" fmla="*/ 9073 h 351"/>
                <a:gd name="T26" fmla="*/ 5638 w 252"/>
                <a:gd name="T27" fmla="*/ 7831 h 351"/>
                <a:gd name="T28" fmla="*/ 3435 w 252"/>
                <a:gd name="T29" fmla="*/ 5053 h 351"/>
                <a:gd name="T30" fmla="*/ 3421 w 252"/>
                <a:gd name="T31" fmla="*/ 5053 h 351"/>
                <a:gd name="T32" fmla="*/ 3385 w 252"/>
                <a:gd name="T33" fmla="*/ 5053 h 351"/>
                <a:gd name="T34" fmla="*/ 3385 w 252"/>
                <a:gd name="T35" fmla="*/ 5025 h 351"/>
                <a:gd name="T36" fmla="*/ 3054 w 252"/>
                <a:gd name="T37" fmla="*/ 4048 h 351"/>
                <a:gd name="T38" fmla="*/ 3385 w 252"/>
                <a:gd name="T39" fmla="*/ 4393 h 351"/>
                <a:gd name="T40" fmla="*/ 4448 w 252"/>
                <a:gd name="T41" fmla="*/ 5212 h 351"/>
                <a:gd name="T42" fmla="*/ 6245 w 252"/>
                <a:gd name="T43" fmla="*/ 5394 h 351"/>
                <a:gd name="T44" fmla="*/ 5403 w 252"/>
                <a:gd name="T45" fmla="*/ 3541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108"/>
            <p:cNvSpPr>
              <a:spLocks/>
            </p:cNvSpPr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2941 w 127"/>
                <a:gd name="T1" fmla="*/ 655 h 123"/>
                <a:gd name="T2" fmla="*/ 1540 w 127"/>
                <a:gd name="T3" fmla="*/ 48 h 123"/>
                <a:gd name="T4" fmla="*/ 489 w 127"/>
                <a:gd name="T5" fmla="*/ 488 h 123"/>
                <a:gd name="T6" fmla="*/ 85 w 127"/>
                <a:gd name="T7" fmla="*/ 1463 h 123"/>
                <a:gd name="T8" fmla="*/ 296 w 127"/>
                <a:gd name="T9" fmla="*/ 2618 h 123"/>
                <a:gd name="T10" fmla="*/ 1155 w 127"/>
                <a:gd name="T11" fmla="*/ 3271 h 123"/>
                <a:gd name="T12" fmla="*/ 1732 w 127"/>
                <a:gd name="T13" fmla="*/ 2726 h 123"/>
                <a:gd name="T14" fmla="*/ 2572 w 127"/>
                <a:gd name="T15" fmla="*/ 2024 h 123"/>
                <a:gd name="T16" fmla="*/ 3349 w 127"/>
                <a:gd name="T17" fmla="*/ 1853 h 123"/>
                <a:gd name="T18" fmla="*/ 2941 w 127"/>
                <a:gd name="T19" fmla="*/ 655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109"/>
            <p:cNvSpPr>
              <a:spLocks/>
            </p:cNvSpPr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7711 w 313"/>
                <a:gd name="T1" fmla="*/ 1356 h 246"/>
                <a:gd name="T2" fmla="*/ 7711 w 313"/>
                <a:gd name="T3" fmla="*/ 1365 h 246"/>
                <a:gd name="T4" fmla="*/ 6848 w 313"/>
                <a:gd name="T5" fmla="*/ 1656 h 246"/>
                <a:gd name="T6" fmla="*/ 7685 w 313"/>
                <a:gd name="T7" fmla="*/ 701 h 246"/>
                <a:gd name="T8" fmla="*/ 7310 w 313"/>
                <a:gd name="T9" fmla="*/ 151 h 246"/>
                <a:gd name="T10" fmla="*/ 7244 w 313"/>
                <a:gd name="T11" fmla="*/ 452 h 246"/>
                <a:gd name="T12" fmla="*/ 6103 w 313"/>
                <a:gd name="T13" fmla="*/ 2258 h 246"/>
                <a:gd name="T14" fmla="*/ 6324 w 313"/>
                <a:gd name="T15" fmla="*/ 956 h 246"/>
                <a:gd name="T16" fmla="*/ 5598 w 313"/>
                <a:gd name="T17" fmla="*/ 1070 h 246"/>
                <a:gd name="T18" fmla="*/ 5999 w 313"/>
                <a:gd name="T19" fmla="*/ 1325 h 246"/>
                <a:gd name="T20" fmla="*/ 6053 w 313"/>
                <a:gd name="T21" fmla="*/ 2320 h 246"/>
                <a:gd name="T22" fmla="*/ 4274 w 313"/>
                <a:gd name="T23" fmla="*/ 3910 h 246"/>
                <a:gd name="T24" fmla="*/ 5045 w 313"/>
                <a:gd name="T25" fmla="*/ 2295 h 246"/>
                <a:gd name="T26" fmla="*/ 4461 w 313"/>
                <a:gd name="T27" fmla="*/ 1853 h 246"/>
                <a:gd name="T28" fmla="*/ 4535 w 313"/>
                <a:gd name="T29" fmla="*/ 2320 h 246"/>
                <a:gd name="T30" fmla="*/ 4212 w 313"/>
                <a:gd name="T31" fmla="*/ 3974 h 246"/>
                <a:gd name="T32" fmla="*/ 2313 w 313"/>
                <a:gd name="T33" fmla="*/ 5315 h 246"/>
                <a:gd name="T34" fmla="*/ 3625 w 313"/>
                <a:gd name="T35" fmla="*/ 3689 h 246"/>
                <a:gd name="T36" fmla="*/ 3006 w 313"/>
                <a:gd name="T37" fmla="*/ 3344 h 246"/>
                <a:gd name="T38" fmla="*/ 3042 w 313"/>
                <a:gd name="T39" fmla="*/ 3749 h 246"/>
                <a:gd name="T40" fmla="*/ 1234 w 313"/>
                <a:gd name="T41" fmla="*/ 5983 h 246"/>
                <a:gd name="T42" fmla="*/ 845 w 313"/>
                <a:gd name="T43" fmla="*/ 5680 h 246"/>
                <a:gd name="T44" fmla="*/ 1333 w 313"/>
                <a:gd name="T45" fmla="*/ 5041 h 246"/>
                <a:gd name="T46" fmla="*/ 738 w 313"/>
                <a:gd name="T47" fmla="*/ 4612 h 246"/>
                <a:gd name="T48" fmla="*/ 930 w 313"/>
                <a:gd name="T49" fmla="*/ 5089 h 246"/>
                <a:gd name="T50" fmla="*/ 0 w 313"/>
                <a:gd name="T51" fmla="*/ 6600 h 246"/>
                <a:gd name="T52" fmla="*/ 1099 w 313"/>
                <a:gd name="T53" fmla="*/ 6196 h 246"/>
                <a:gd name="T54" fmla="*/ 2710 w 313"/>
                <a:gd name="T55" fmla="*/ 6045 h 246"/>
                <a:gd name="T56" fmla="*/ 3224 w 313"/>
                <a:gd name="T57" fmla="*/ 6340 h 246"/>
                <a:gd name="T58" fmla="*/ 2855 w 313"/>
                <a:gd name="T59" fmla="*/ 5664 h 246"/>
                <a:gd name="T60" fmla="*/ 2748 w 313"/>
                <a:gd name="T61" fmla="*/ 5898 h 246"/>
                <a:gd name="T62" fmla="*/ 1436 w 313"/>
                <a:gd name="T63" fmla="*/ 6009 h 246"/>
                <a:gd name="T64" fmla="*/ 3490 w 313"/>
                <a:gd name="T65" fmla="*/ 4676 h 246"/>
                <a:gd name="T66" fmla="*/ 4855 w 313"/>
                <a:gd name="T67" fmla="*/ 5259 h 246"/>
                <a:gd name="T68" fmla="*/ 5308 w 313"/>
                <a:gd name="T69" fmla="*/ 5422 h 246"/>
                <a:gd name="T70" fmla="*/ 5012 w 313"/>
                <a:gd name="T71" fmla="*/ 4783 h 246"/>
                <a:gd name="T72" fmla="*/ 3552 w 313"/>
                <a:gd name="T73" fmla="*/ 4643 h 246"/>
                <a:gd name="T74" fmla="*/ 5308 w 313"/>
                <a:gd name="T75" fmla="*/ 3237 h 246"/>
                <a:gd name="T76" fmla="*/ 6336 w 313"/>
                <a:gd name="T77" fmla="*/ 3640 h 246"/>
                <a:gd name="T78" fmla="*/ 6848 w 313"/>
                <a:gd name="T79" fmla="*/ 3271 h 246"/>
                <a:gd name="T80" fmla="*/ 6521 w 313"/>
                <a:gd name="T81" fmla="*/ 3167 h 246"/>
                <a:gd name="T82" fmla="*/ 6435 w 313"/>
                <a:gd name="T83" fmla="*/ 3209 h 246"/>
                <a:gd name="T84" fmla="*/ 6336 w 313"/>
                <a:gd name="T85" fmla="*/ 3280 h 246"/>
                <a:gd name="T86" fmla="*/ 6800 w 313"/>
                <a:gd name="T87" fmla="*/ 1697 h 246"/>
                <a:gd name="T88" fmla="*/ 7755 w 313"/>
                <a:gd name="T89" fmla="*/ 1512 h 246"/>
                <a:gd name="T90" fmla="*/ 8345 w 313"/>
                <a:gd name="T91" fmla="*/ 1325 h 2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110"/>
            <p:cNvSpPr>
              <a:spLocks/>
            </p:cNvSpPr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9821 w 375"/>
                <a:gd name="T1" fmla="*/ 857 h 239"/>
                <a:gd name="T2" fmla="*/ 8725 w 375"/>
                <a:gd name="T3" fmla="*/ 1362 h 239"/>
                <a:gd name="T4" fmla="*/ 7647 w 375"/>
                <a:gd name="T5" fmla="*/ 1730 h 239"/>
                <a:gd name="T6" fmla="*/ 6194 w 375"/>
                <a:gd name="T7" fmla="*/ 3061 h 239"/>
                <a:gd name="T8" fmla="*/ 5566 w 375"/>
                <a:gd name="T9" fmla="*/ 3279 h 239"/>
                <a:gd name="T10" fmla="*/ 3590 w 375"/>
                <a:gd name="T11" fmla="*/ 3726 h 239"/>
                <a:gd name="T12" fmla="*/ 4277 w 375"/>
                <a:gd name="T13" fmla="*/ 3172 h 239"/>
                <a:gd name="T14" fmla="*/ 4510 w 375"/>
                <a:gd name="T15" fmla="*/ 2881 h 239"/>
                <a:gd name="T16" fmla="*/ 6365 w 375"/>
                <a:gd name="T17" fmla="*/ 147 h 239"/>
                <a:gd name="T18" fmla="*/ 6403 w 375"/>
                <a:gd name="T19" fmla="*/ 49 h 239"/>
                <a:gd name="T20" fmla="*/ 6365 w 375"/>
                <a:gd name="T21" fmla="*/ 28 h 239"/>
                <a:gd name="T22" fmla="*/ 5751 w 375"/>
                <a:gd name="T23" fmla="*/ 702 h 239"/>
                <a:gd name="T24" fmla="*/ 5043 w 375"/>
                <a:gd name="T25" fmla="*/ 1362 h 239"/>
                <a:gd name="T26" fmla="*/ 4403 w 375"/>
                <a:gd name="T27" fmla="*/ 2874 h 239"/>
                <a:gd name="T28" fmla="*/ 4403 w 375"/>
                <a:gd name="T29" fmla="*/ 2874 h 239"/>
                <a:gd name="T30" fmla="*/ 4277 w 375"/>
                <a:gd name="T31" fmla="*/ 3024 h 239"/>
                <a:gd name="T32" fmla="*/ 3456 w 375"/>
                <a:gd name="T33" fmla="*/ 3754 h 239"/>
                <a:gd name="T34" fmla="*/ 2357 w 375"/>
                <a:gd name="T35" fmla="*/ 3946 h 239"/>
                <a:gd name="T36" fmla="*/ 2357 w 375"/>
                <a:gd name="T37" fmla="*/ 3946 h 239"/>
                <a:gd name="T38" fmla="*/ 2357 w 375"/>
                <a:gd name="T39" fmla="*/ 3946 h 239"/>
                <a:gd name="T40" fmla="*/ 1772 w 375"/>
                <a:gd name="T41" fmla="*/ 4024 h 239"/>
                <a:gd name="T42" fmla="*/ 28 w 375"/>
                <a:gd name="T43" fmla="*/ 3982 h 239"/>
                <a:gd name="T44" fmla="*/ 28 w 375"/>
                <a:gd name="T45" fmla="*/ 4024 h 239"/>
                <a:gd name="T46" fmla="*/ 1530 w 375"/>
                <a:gd name="T47" fmla="*/ 4168 h 239"/>
                <a:gd name="T48" fmla="*/ 2367 w 375"/>
                <a:gd name="T49" fmla="*/ 4048 h 239"/>
                <a:gd name="T50" fmla="*/ 3789 w 375"/>
                <a:gd name="T51" fmla="*/ 5025 h 239"/>
                <a:gd name="T52" fmla="*/ 5097 w 375"/>
                <a:gd name="T53" fmla="*/ 5458 h 239"/>
                <a:gd name="T54" fmla="*/ 7817 w 375"/>
                <a:gd name="T55" fmla="*/ 4978 h 239"/>
                <a:gd name="T56" fmla="*/ 7817 w 375"/>
                <a:gd name="T57" fmla="*/ 4978 h 239"/>
                <a:gd name="T58" fmla="*/ 7823 w 375"/>
                <a:gd name="T59" fmla="*/ 4942 h 239"/>
                <a:gd name="T60" fmla="*/ 7823 w 375"/>
                <a:gd name="T61" fmla="*/ 4861 h 239"/>
                <a:gd name="T62" fmla="*/ 5057 w 375"/>
                <a:gd name="T63" fmla="*/ 5323 h 239"/>
                <a:gd name="T64" fmla="*/ 5057 w 375"/>
                <a:gd name="T65" fmla="*/ 5347 h 239"/>
                <a:gd name="T66" fmla="*/ 3960 w 375"/>
                <a:gd name="T67" fmla="*/ 4991 h 239"/>
                <a:gd name="T68" fmla="*/ 2429 w 375"/>
                <a:gd name="T69" fmla="*/ 4024 h 239"/>
                <a:gd name="T70" fmla="*/ 3349 w 375"/>
                <a:gd name="T71" fmla="*/ 3882 h 239"/>
                <a:gd name="T72" fmla="*/ 6194 w 375"/>
                <a:gd name="T73" fmla="*/ 3175 h 239"/>
                <a:gd name="T74" fmla="*/ 6194 w 375"/>
                <a:gd name="T75" fmla="*/ 3213 h 239"/>
                <a:gd name="T76" fmla="*/ 8257 w 375"/>
                <a:gd name="T77" fmla="*/ 3322 h 239"/>
                <a:gd name="T78" fmla="*/ 9234 w 375"/>
                <a:gd name="T79" fmla="*/ 2359 h 239"/>
                <a:gd name="T80" fmla="*/ 9821 w 375"/>
                <a:gd name="T81" fmla="*/ 960 h 239"/>
                <a:gd name="T82" fmla="*/ 9862 w 375"/>
                <a:gd name="T83" fmla="*/ 958 h 239"/>
                <a:gd name="T84" fmla="*/ 9821 w 375"/>
                <a:gd name="T85" fmla="*/ 857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111"/>
            <p:cNvSpPr>
              <a:spLocks/>
            </p:cNvSpPr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5994 w 254"/>
                <a:gd name="T1" fmla="*/ 2543 h 144"/>
                <a:gd name="T2" fmla="*/ 5887 w 254"/>
                <a:gd name="T3" fmla="*/ 1891 h 144"/>
                <a:gd name="T4" fmla="*/ 5184 w 254"/>
                <a:gd name="T5" fmla="*/ 1948 h 144"/>
                <a:gd name="T6" fmla="*/ 4396 w 254"/>
                <a:gd name="T7" fmla="*/ 1010 h 144"/>
                <a:gd name="T8" fmla="*/ 4104 w 254"/>
                <a:gd name="T9" fmla="*/ 361 h 144"/>
                <a:gd name="T10" fmla="*/ 3369 w 254"/>
                <a:gd name="T11" fmla="*/ 627 h 144"/>
                <a:gd name="T12" fmla="*/ 2237 w 254"/>
                <a:gd name="T13" fmla="*/ 446 h 144"/>
                <a:gd name="T14" fmla="*/ 1635 w 254"/>
                <a:gd name="T15" fmla="*/ 85 h 144"/>
                <a:gd name="T16" fmla="*/ 1195 w 254"/>
                <a:gd name="T17" fmla="*/ 519 h 144"/>
                <a:gd name="T18" fmla="*/ 1195 w 254"/>
                <a:gd name="T19" fmla="*/ 519 h 144"/>
                <a:gd name="T20" fmla="*/ 247 w 254"/>
                <a:gd name="T21" fmla="*/ 519 h 144"/>
                <a:gd name="T22" fmla="*/ 185 w 254"/>
                <a:gd name="T23" fmla="*/ 1592 h 144"/>
                <a:gd name="T24" fmla="*/ 948 w 254"/>
                <a:gd name="T25" fmla="*/ 2826 h 144"/>
                <a:gd name="T26" fmla="*/ 2257 w 254"/>
                <a:gd name="T27" fmla="*/ 3641 h 144"/>
                <a:gd name="T28" fmla="*/ 2316 w 254"/>
                <a:gd name="T29" fmla="*/ 3616 h 144"/>
                <a:gd name="T30" fmla="*/ 2944 w 254"/>
                <a:gd name="T31" fmla="*/ 3788 h 144"/>
                <a:gd name="T32" fmla="*/ 4026 w 254"/>
                <a:gd name="T33" fmla="*/ 3915 h 144"/>
                <a:gd name="T34" fmla="*/ 5727 w 254"/>
                <a:gd name="T35" fmla="*/ 3788 h 144"/>
                <a:gd name="T36" fmla="*/ 6675 w 254"/>
                <a:gd name="T37" fmla="*/ 2873 h 144"/>
                <a:gd name="T38" fmla="*/ 5994 w 254"/>
                <a:gd name="T39" fmla="*/ 2543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112"/>
            <p:cNvSpPr>
              <a:spLocks/>
            </p:cNvSpPr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4536 w 177"/>
                <a:gd name="T1" fmla="*/ 1941 h 106"/>
                <a:gd name="T2" fmla="*/ 4006 w 177"/>
                <a:gd name="T3" fmla="*/ 1863 h 106"/>
                <a:gd name="T4" fmla="*/ 3494 w 177"/>
                <a:gd name="T5" fmla="*/ 1416 h 106"/>
                <a:gd name="T6" fmla="*/ 2821 w 177"/>
                <a:gd name="T7" fmla="*/ 925 h 106"/>
                <a:gd name="T8" fmla="*/ 1824 w 177"/>
                <a:gd name="T9" fmla="*/ 663 h 106"/>
                <a:gd name="T10" fmla="*/ 1020 w 177"/>
                <a:gd name="T11" fmla="*/ 470 h 106"/>
                <a:gd name="T12" fmla="*/ 320 w 177"/>
                <a:gd name="T13" fmla="*/ 156 h 106"/>
                <a:gd name="T14" fmla="*/ 83 w 177"/>
                <a:gd name="T15" fmla="*/ 790 h 106"/>
                <a:gd name="T16" fmla="*/ 1608 w 177"/>
                <a:gd name="T17" fmla="*/ 2567 h 106"/>
                <a:gd name="T18" fmla="*/ 1629 w 177"/>
                <a:gd name="T19" fmla="*/ 2630 h 106"/>
                <a:gd name="T20" fmla="*/ 4298 w 177"/>
                <a:gd name="T21" fmla="*/ 2489 h 106"/>
                <a:gd name="T22" fmla="*/ 4536 w 177"/>
                <a:gd name="T23" fmla="*/ 1941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113"/>
            <p:cNvSpPr>
              <a:spLocks/>
            </p:cNvSpPr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1140 w 143"/>
                <a:gd name="T1" fmla="*/ 553 h 176"/>
                <a:gd name="T2" fmla="*/ 480 w 143"/>
                <a:gd name="T3" fmla="*/ 28 h 176"/>
                <a:gd name="T4" fmla="*/ 83 w 143"/>
                <a:gd name="T5" fmla="*/ 556 h 176"/>
                <a:gd name="T6" fmla="*/ 212 w 143"/>
                <a:gd name="T7" fmla="*/ 1783 h 176"/>
                <a:gd name="T8" fmla="*/ 845 w 143"/>
                <a:gd name="T9" fmla="*/ 3246 h 176"/>
                <a:gd name="T10" fmla="*/ 871 w 143"/>
                <a:gd name="T11" fmla="*/ 3246 h 176"/>
                <a:gd name="T12" fmla="*/ 871 w 143"/>
                <a:gd name="T13" fmla="*/ 3189 h 176"/>
                <a:gd name="T14" fmla="*/ 3550 w 143"/>
                <a:gd name="T15" fmla="*/ 3925 h 176"/>
                <a:gd name="T16" fmla="*/ 3429 w 143"/>
                <a:gd name="T17" fmla="*/ 3066 h 176"/>
                <a:gd name="T18" fmla="*/ 3429 w 143"/>
                <a:gd name="T19" fmla="*/ 2778 h 176"/>
                <a:gd name="T20" fmla="*/ 3401 w 143"/>
                <a:gd name="T21" fmla="*/ 2471 h 176"/>
                <a:gd name="T22" fmla="*/ 2962 w 143"/>
                <a:gd name="T23" fmla="*/ 1983 h 176"/>
                <a:gd name="T24" fmla="*/ 2962 w 143"/>
                <a:gd name="T25" fmla="*/ 1983 h 176"/>
                <a:gd name="T26" fmla="*/ 2289 w 143"/>
                <a:gd name="T27" fmla="*/ 1192 h 176"/>
                <a:gd name="T28" fmla="*/ 2011 w 143"/>
                <a:gd name="T29" fmla="*/ 406 h 176"/>
                <a:gd name="T30" fmla="*/ 1140 w 143"/>
                <a:gd name="T31" fmla="*/ 553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114"/>
            <p:cNvSpPr>
              <a:spLocks/>
            </p:cNvSpPr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2965 w 199"/>
                <a:gd name="T1" fmla="*/ 562 h 181"/>
                <a:gd name="T2" fmla="*/ 3075 w 199"/>
                <a:gd name="T3" fmla="*/ 1306 h 181"/>
                <a:gd name="T4" fmla="*/ 3367 w 199"/>
                <a:gd name="T5" fmla="*/ 1900 h 181"/>
                <a:gd name="T6" fmla="*/ 1571 w 199"/>
                <a:gd name="T7" fmla="*/ 3081 h 181"/>
                <a:gd name="T8" fmla="*/ 28 w 199"/>
                <a:gd name="T9" fmla="*/ 4903 h 181"/>
                <a:gd name="T10" fmla="*/ 48 w 199"/>
                <a:gd name="T11" fmla="*/ 4932 h 181"/>
                <a:gd name="T12" fmla="*/ 660 w 199"/>
                <a:gd name="T13" fmla="*/ 4301 h 181"/>
                <a:gd name="T14" fmla="*/ 1437 w 199"/>
                <a:gd name="T15" fmla="*/ 3353 h 181"/>
                <a:gd name="T16" fmla="*/ 2411 w 199"/>
                <a:gd name="T17" fmla="*/ 2564 h 181"/>
                <a:gd name="T18" fmla="*/ 3409 w 199"/>
                <a:gd name="T19" fmla="*/ 1995 h 181"/>
                <a:gd name="T20" fmla="*/ 3409 w 199"/>
                <a:gd name="T21" fmla="*/ 1995 h 181"/>
                <a:gd name="T22" fmla="*/ 3473 w 199"/>
                <a:gd name="T23" fmla="*/ 2011 h 181"/>
                <a:gd name="T24" fmla="*/ 4913 w 199"/>
                <a:gd name="T25" fmla="*/ 2528 h 181"/>
                <a:gd name="T26" fmla="*/ 4695 w 199"/>
                <a:gd name="T27" fmla="*/ 1712 h 181"/>
                <a:gd name="T28" fmla="*/ 4510 w 199"/>
                <a:gd name="T29" fmla="*/ 1032 h 181"/>
                <a:gd name="T30" fmla="*/ 3872 w 199"/>
                <a:gd name="T31" fmla="*/ 852 h 181"/>
                <a:gd name="T32" fmla="*/ 2965 w 199"/>
                <a:gd name="T33" fmla="*/ 562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115"/>
            <p:cNvSpPr>
              <a:spLocks/>
            </p:cNvSpPr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395 w 52"/>
                <a:gd name="T1" fmla="*/ 48 h 124"/>
                <a:gd name="T2" fmla="*/ 325 w 52"/>
                <a:gd name="T3" fmla="*/ 83 h 124"/>
                <a:gd name="T4" fmla="*/ 881 w 52"/>
                <a:gd name="T5" fmla="*/ 3250 h 124"/>
                <a:gd name="T6" fmla="*/ 881 w 52"/>
                <a:gd name="T7" fmla="*/ 3250 h 124"/>
                <a:gd name="T8" fmla="*/ 909 w 52"/>
                <a:gd name="T9" fmla="*/ 3250 h 124"/>
                <a:gd name="T10" fmla="*/ 909 w 52"/>
                <a:gd name="T11" fmla="*/ 3229 h 124"/>
                <a:gd name="T12" fmla="*/ 909 w 52"/>
                <a:gd name="T13" fmla="*/ 3229 h 124"/>
                <a:gd name="T14" fmla="*/ 1174 w 52"/>
                <a:gd name="T15" fmla="*/ 1686 h 124"/>
                <a:gd name="T16" fmla="*/ 481 w 52"/>
                <a:gd name="T17" fmla="*/ 28 h 124"/>
                <a:gd name="T18" fmla="*/ 395 w 52"/>
                <a:gd name="T19" fmla="*/ 4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116"/>
            <p:cNvSpPr>
              <a:spLocks/>
            </p:cNvSpPr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3281 w 125"/>
                <a:gd name="T1" fmla="*/ 1014 h 55"/>
                <a:gd name="T2" fmla="*/ 3256 w 125"/>
                <a:gd name="T3" fmla="*/ 955 h 55"/>
                <a:gd name="T4" fmla="*/ 28 w 125"/>
                <a:gd name="T5" fmla="*/ 722 h 55"/>
                <a:gd name="T6" fmla="*/ 28 w 125"/>
                <a:gd name="T7" fmla="*/ 722 h 55"/>
                <a:gd name="T8" fmla="*/ 0 w 125"/>
                <a:gd name="T9" fmla="*/ 722 h 55"/>
                <a:gd name="T10" fmla="*/ 28 w 125"/>
                <a:gd name="T11" fmla="*/ 738 h 55"/>
                <a:gd name="T12" fmla="*/ 48 w 125"/>
                <a:gd name="T13" fmla="*/ 738 h 55"/>
                <a:gd name="T14" fmla="*/ 1460 w 125"/>
                <a:gd name="T15" fmla="*/ 1416 h 55"/>
                <a:gd name="T16" fmla="*/ 3281 w 125"/>
                <a:gd name="T17" fmla="*/ 1124 h 55"/>
                <a:gd name="T18" fmla="*/ 3281 w 125"/>
                <a:gd name="T19" fmla="*/ 1014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117"/>
            <p:cNvSpPr>
              <a:spLocks/>
            </p:cNvSpPr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1874 w 152"/>
                <a:gd name="T1" fmla="*/ 442 h 187"/>
                <a:gd name="T2" fmla="*/ 2062 w 152"/>
                <a:gd name="T3" fmla="*/ 811 h 187"/>
                <a:gd name="T4" fmla="*/ 1979 w 152"/>
                <a:gd name="T5" fmla="*/ 2173 h 187"/>
                <a:gd name="T6" fmla="*/ 1979 w 152"/>
                <a:gd name="T7" fmla="*/ 2173 h 187"/>
                <a:gd name="T8" fmla="*/ 914 w 152"/>
                <a:gd name="T9" fmla="*/ 3408 h 187"/>
                <a:gd name="T10" fmla="*/ 836 w 152"/>
                <a:gd name="T11" fmla="*/ 2074 h 187"/>
                <a:gd name="T12" fmla="*/ 1066 w 152"/>
                <a:gd name="T13" fmla="*/ 2003 h 187"/>
                <a:gd name="T14" fmla="*/ 1066 w 152"/>
                <a:gd name="T15" fmla="*/ 1405 h 187"/>
                <a:gd name="T16" fmla="*/ 431 w 152"/>
                <a:gd name="T17" fmla="*/ 1468 h 187"/>
                <a:gd name="T18" fmla="*/ 483 w 152"/>
                <a:gd name="T19" fmla="*/ 2029 h 187"/>
                <a:gd name="T20" fmla="*/ 548 w 152"/>
                <a:gd name="T21" fmla="*/ 2029 h 187"/>
                <a:gd name="T22" fmla="*/ 701 w 152"/>
                <a:gd name="T23" fmla="*/ 2074 h 187"/>
                <a:gd name="T24" fmla="*/ 836 w 152"/>
                <a:gd name="T25" fmla="*/ 2732 h 187"/>
                <a:gd name="T26" fmla="*/ 808 w 152"/>
                <a:gd name="T27" fmla="*/ 3593 h 187"/>
                <a:gd name="T28" fmla="*/ 0 w 152"/>
                <a:gd name="T29" fmla="*/ 5011 h 187"/>
                <a:gd name="T30" fmla="*/ 48 w 152"/>
                <a:gd name="T31" fmla="*/ 5028 h 187"/>
                <a:gd name="T32" fmla="*/ 483 w 152"/>
                <a:gd name="T33" fmla="*/ 4352 h 187"/>
                <a:gd name="T34" fmla="*/ 2248 w 152"/>
                <a:gd name="T35" fmla="*/ 4328 h 187"/>
                <a:gd name="T36" fmla="*/ 2440 w 152"/>
                <a:gd name="T37" fmla="*/ 4734 h 187"/>
                <a:gd name="T38" fmla="*/ 2931 w 152"/>
                <a:gd name="T39" fmla="*/ 4541 h 187"/>
                <a:gd name="T40" fmla="*/ 2787 w 152"/>
                <a:gd name="T41" fmla="*/ 4110 h 187"/>
                <a:gd name="T42" fmla="*/ 2312 w 152"/>
                <a:gd name="T43" fmla="*/ 4217 h 187"/>
                <a:gd name="T44" fmla="*/ 512 w 152"/>
                <a:gd name="T45" fmla="*/ 4281 h 187"/>
                <a:gd name="T46" fmla="*/ 1447 w 152"/>
                <a:gd name="T47" fmla="*/ 2918 h 187"/>
                <a:gd name="T48" fmla="*/ 3057 w 152"/>
                <a:gd name="T49" fmla="*/ 2947 h 187"/>
                <a:gd name="T50" fmla="*/ 3042 w 152"/>
                <a:gd name="T51" fmla="*/ 2980 h 187"/>
                <a:gd name="T52" fmla="*/ 3083 w 152"/>
                <a:gd name="T53" fmla="*/ 3065 h 187"/>
                <a:gd name="T54" fmla="*/ 3305 w 152"/>
                <a:gd name="T55" fmla="*/ 3386 h 187"/>
                <a:gd name="T56" fmla="*/ 3755 w 152"/>
                <a:gd name="T57" fmla="*/ 3110 h 187"/>
                <a:gd name="T58" fmla="*/ 3525 w 152"/>
                <a:gd name="T59" fmla="*/ 2684 h 187"/>
                <a:gd name="T60" fmla="*/ 3140 w 152"/>
                <a:gd name="T61" fmla="*/ 2812 h 187"/>
                <a:gd name="T62" fmla="*/ 1533 w 152"/>
                <a:gd name="T63" fmla="*/ 2812 h 187"/>
                <a:gd name="T64" fmla="*/ 2652 w 152"/>
                <a:gd name="T65" fmla="*/ 1733 h 187"/>
                <a:gd name="T66" fmla="*/ 3377 w 152"/>
                <a:gd name="T67" fmla="*/ 1811 h 187"/>
                <a:gd name="T68" fmla="*/ 3350 w 152"/>
                <a:gd name="T69" fmla="*/ 1837 h 187"/>
                <a:gd name="T70" fmla="*/ 3739 w 152"/>
                <a:gd name="T71" fmla="*/ 2107 h 187"/>
                <a:gd name="T72" fmla="*/ 4051 w 152"/>
                <a:gd name="T73" fmla="*/ 1783 h 187"/>
                <a:gd name="T74" fmla="*/ 3755 w 152"/>
                <a:gd name="T75" fmla="*/ 1549 h 187"/>
                <a:gd name="T76" fmla="*/ 3414 w 152"/>
                <a:gd name="T77" fmla="*/ 1701 h 187"/>
                <a:gd name="T78" fmla="*/ 2736 w 152"/>
                <a:gd name="T79" fmla="*/ 1669 h 187"/>
                <a:gd name="T80" fmla="*/ 3414 w 152"/>
                <a:gd name="T81" fmla="*/ 1135 h 187"/>
                <a:gd name="T82" fmla="*/ 3755 w 152"/>
                <a:gd name="T83" fmla="*/ 1060 h 187"/>
                <a:gd name="T84" fmla="*/ 3710 w 152"/>
                <a:gd name="T85" fmla="*/ 624 h 187"/>
                <a:gd name="T86" fmla="*/ 3336 w 152"/>
                <a:gd name="T87" fmla="*/ 624 h 187"/>
                <a:gd name="T88" fmla="*/ 3305 w 152"/>
                <a:gd name="T89" fmla="*/ 1081 h 187"/>
                <a:gd name="T90" fmla="*/ 2099 w 152"/>
                <a:gd name="T91" fmla="*/ 2065 h 187"/>
                <a:gd name="T92" fmla="*/ 2206 w 152"/>
                <a:gd name="T93" fmla="*/ 847 h 187"/>
                <a:gd name="T94" fmla="*/ 2248 w 152"/>
                <a:gd name="T95" fmla="*/ 847 h 187"/>
                <a:gd name="T96" fmla="*/ 2275 w 152"/>
                <a:gd name="T97" fmla="*/ 847 h 187"/>
                <a:gd name="T98" fmla="*/ 2637 w 152"/>
                <a:gd name="T99" fmla="*/ 489 h 187"/>
                <a:gd name="T100" fmla="*/ 2206 w 152"/>
                <a:gd name="T101" fmla="*/ 28 h 187"/>
                <a:gd name="T102" fmla="*/ 1874 w 152"/>
                <a:gd name="T103" fmla="*/ 442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118"/>
            <p:cNvSpPr>
              <a:spLocks/>
            </p:cNvSpPr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9943 w 375"/>
                <a:gd name="T1" fmla="*/ 5589 h 239"/>
                <a:gd name="T2" fmla="*/ 9908 w 375"/>
                <a:gd name="T3" fmla="*/ 5553 h 239"/>
                <a:gd name="T4" fmla="*/ 9293 w 375"/>
                <a:gd name="T5" fmla="*/ 4160 h 239"/>
                <a:gd name="T6" fmla="*/ 8338 w 375"/>
                <a:gd name="T7" fmla="*/ 3172 h 239"/>
                <a:gd name="T8" fmla="*/ 6259 w 375"/>
                <a:gd name="T9" fmla="*/ 3284 h 239"/>
                <a:gd name="T10" fmla="*/ 6259 w 375"/>
                <a:gd name="T11" fmla="*/ 3320 h 239"/>
                <a:gd name="T12" fmla="*/ 3359 w 375"/>
                <a:gd name="T13" fmla="*/ 2608 h 239"/>
                <a:gd name="T14" fmla="*/ 2452 w 375"/>
                <a:gd name="T15" fmla="*/ 2466 h 239"/>
                <a:gd name="T16" fmla="*/ 3992 w 375"/>
                <a:gd name="T17" fmla="*/ 1481 h 239"/>
                <a:gd name="T18" fmla="*/ 5118 w 375"/>
                <a:gd name="T19" fmla="*/ 1122 h 239"/>
                <a:gd name="T20" fmla="*/ 5118 w 375"/>
                <a:gd name="T21" fmla="*/ 1158 h 239"/>
                <a:gd name="T22" fmla="*/ 7874 w 375"/>
                <a:gd name="T23" fmla="*/ 1608 h 239"/>
                <a:gd name="T24" fmla="*/ 7900 w 375"/>
                <a:gd name="T25" fmla="*/ 1528 h 239"/>
                <a:gd name="T26" fmla="*/ 7874 w 375"/>
                <a:gd name="T27" fmla="*/ 1519 h 239"/>
                <a:gd name="T28" fmla="*/ 7874 w 375"/>
                <a:gd name="T29" fmla="*/ 1519 h 239"/>
                <a:gd name="T30" fmla="*/ 5144 w 375"/>
                <a:gd name="T31" fmla="*/ 1011 h 239"/>
                <a:gd name="T32" fmla="*/ 3834 w 375"/>
                <a:gd name="T33" fmla="*/ 1457 h 239"/>
                <a:gd name="T34" fmla="*/ 2409 w 375"/>
                <a:gd name="T35" fmla="*/ 2466 h 239"/>
                <a:gd name="T36" fmla="*/ 1543 w 375"/>
                <a:gd name="T37" fmla="*/ 2334 h 239"/>
                <a:gd name="T38" fmla="*/ 0 w 375"/>
                <a:gd name="T39" fmla="*/ 2466 h 239"/>
                <a:gd name="T40" fmla="*/ 28 w 375"/>
                <a:gd name="T41" fmla="*/ 2530 h 239"/>
                <a:gd name="T42" fmla="*/ 1785 w 375"/>
                <a:gd name="T43" fmla="*/ 2466 h 239"/>
                <a:gd name="T44" fmla="*/ 2343 w 375"/>
                <a:gd name="T45" fmla="*/ 2546 h 239"/>
                <a:gd name="T46" fmla="*/ 2374 w 375"/>
                <a:gd name="T47" fmla="*/ 2546 h 239"/>
                <a:gd name="T48" fmla="*/ 2374 w 375"/>
                <a:gd name="T49" fmla="*/ 2546 h 239"/>
                <a:gd name="T50" fmla="*/ 3487 w 375"/>
                <a:gd name="T51" fmla="*/ 2744 h 239"/>
                <a:gd name="T52" fmla="*/ 4279 w 375"/>
                <a:gd name="T53" fmla="*/ 3492 h 239"/>
                <a:gd name="T54" fmla="*/ 4422 w 375"/>
                <a:gd name="T55" fmla="*/ 3645 h 239"/>
                <a:gd name="T56" fmla="*/ 4422 w 375"/>
                <a:gd name="T57" fmla="*/ 3645 h 239"/>
                <a:gd name="T58" fmla="*/ 5056 w 375"/>
                <a:gd name="T59" fmla="*/ 5183 h 239"/>
                <a:gd name="T60" fmla="*/ 5778 w 375"/>
                <a:gd name="T61" fmla="*/ 5838 h 239"/>
                <a:gd name="T62" fmla="*/ 6394 w 375"/>
                <a:gd name="T63" fmla="*/ 6518 h 239"/>
                <a:gd name="T64" fmla="*/ 6440 w 375"/>
                <a:gd name="T65" fmla="*/ 6503 h 239"/>
                <a:gd name="T66" fmla="*/ 6407 w 375"/>
                <a:gd name="T67" fmla="*/ 6407 h 239"/>
                <a:gd name="T68" fmla="*/ 4529 w 375"/>
                <a:gd name="T69" fmla="*/ 3619 h 239"/>
                <a:gd name="T70" fmla="*/ 4315 w 375"/>
                <a:gd name="T71" fmla="*/ 3346 h 239"/>
                <a:gd name="T72" fmla="*/ 3622 w 375"/>
                <a:gd name="T73" fmla="*/ 2764 h 239"/>
                <a:gd name="T74" fmla="*/ 5626 w 375"/>
                <a:gd name="T75" fmla="*/ 3235 h 239"/>
                <a:gd name="T76" fmla="*/ 6259 w 375"/>
                <a:gd name="T77" fmla="*/ 3455 h 239"/>
                <a:gd name="T78" fmla="*/ 7719 w 375"/>
                <a:gd name="T79" fmla="*/ 4799 h 239"/>
                <a:gd name="T80" fmla="*/ 8782 w 375"/>
                <a:gd name="T81" fmla="*/ 5183 h 239"/>
                <a:gd name="T82" fmla="*/ 9908 w 375"/>
                <a:gd name="T83" fmla="*/ 5666 h 239"/>
                <a:gd name="T84" fmla="*/ 9943 w 375"/>
                <a:gd name="T85" fmla="*/ 5589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119"/>
            <p:cNvSpPr>
              <a:spLocks/>
            </p:cNvSpPr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1674 w 110"/>
                <a:gd name="T1" fmla="*/ 1032 h 109"/>
                <a:gd name="T2" fmla="*/ 0 w 110"/>
                <a:gd name="T3" fmla="*/ 147 h 109"/>
                <a:gd name="T4" fmla="*/ 0 w 110"/>
                <a:gd name="T5" fmla="*/ 147 h 109"/>
                <a:gd name="T6" fmla="*/ 1710 w 110"/>
                <a:gd name="T7" fmla="*/ 1221 h 109"/>
                <a:gd name="T8" fmla="*/ 2814 w 110"/>
                <a:gd name="T9" fmla="*/ 2920 h 109"/>
                <a:gd name="T10" fmla="*/ 2891 w 110"/>
                <a:gd name="T11" fmla="*/ 2856 h 109"/>
                <a:gd name="T12" fmla="*/ 1674 w 110"/>
                <a:gd name="T13" fmla="*/ 1032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120"/>
            <p:cNvSpPr>
              <a:spLocks/>
            </p:cNvSpPr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537 w 77"/>
                <a:gd name="T1" fmla="*/ 0 h 77"/>
                <a:gd name="T2" fmla="*/ 480 w 77"/>
                <a:gd name="T3" fmla="*/ 0 h 77"/>
                <a:gd name="T4" fmla="*/ 444 w 77"/>
                <a:gd name="T5" fmla="*/ 85 h 77"/>
                <a:gd name="T6" fmla="*/ 292 w 77"/>
                <a:gd name="T7" fmla="*/ 1918 h 77"/>
                <a:gd name="T8" fmla="*/ 632 w 77"/>
                <a:gd name="T9" fmla="*/ 2107 h 77"/>
                <a:gd name="T10" fmla="*/ 829 w 77"/>
                <a:gd name="T11" fmla="*/ 1686 h 77"/>
                <a:gd name="T12" fmla="*/ 1275 w 77"/>
                <a:gd name="T13" fmla="*/ 2057 h 77"/>
                <a:gd name="T14" fmla="*/ 1325 w 77"/>
                <a:gd name="T15" fmla="*/ 2029 h 77"/>
                <a:gd name="T16" fmla="*/ 1416 w 77"/>
                <a:gd name="T17" fmla="*/ 1439 h 77"/>
                <a:gd name="T18" fmla="*/ 1834 w 77"/>
                <a:gd name="T19" fmla="*/ 1575 h 77"/>
                <a:gd name="T20" fmla="*/ 2011 w 77"/>
                <a:gd name="T21" fmla="*/ 1138 h 77"/>
                <a:gd name="T22" fmla="*/ 537 w 77"/>
                <a:gd name="T23" fmla="*/ 0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121"/>
            <p:cNvSpPr>
              <a:spLocks/>
            </p:cNvSpPr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5412 w 253"/>
                <a:gd name="T1" fmla="*/ 3541 h 351"/>
                <a:gd name="T2" fmla="*/ 2921 w 253"/>
                <a:gd name="T3" fmla="*/ 3726 h 351"/>
                <a:gd name="T4" fmla="*/ 2850 w 253"/>
                <a:gd name="T5" fmla="*/ 3541 h 351"/>
                <a:gd name="T6" fmla="*/ 2154 w 253"/>
                <a:gd name="T7" fmla="*/ 2106 h 351"/>
                <a:gd name="T8" fmla="*/ 28 w 253"/>
                <a:gd name="T9" fmla="*/ 28 h 351"/>
                <a:gd name="T10" fmla="*/ 28 w 253"/>
                <a:gd name="T11" fmla="*/ 49 h 351"/>
                <a:gd name="T12" fmla="*/ 2118 w 253"/>
                <a:gd name="T13" fmla="*/ 2323 h 351"/>
                <a:gd name="T14" fmla="*/ 2814 w 253"/>
                <a:gd name="T15" fmla="*/ 3726 h 351"/>
                <a:gd name="T16" fmla="*/ 3353 w 253"/>
                <a:gd name="T17" fmla="*/ 5053 h 351"/>
                <a:gd name="T18" fmla="*/ 3365 w 253"/>
                <a:gd name="T19" fmla="*/ 5089 h 351"/>
                <a:gd name="T20" fmla="*/ 2962 w 253"/>
                <a:gd name="T21" fmla="*/ 7537 h 351"/>
                <a:gd name="T22" fmla="*/ 4422 w 253"/>
                <a:gd name="T23" fmla="*/ 9434 h 351"/>
                <a:gd name="T24" fmla="*/ 5519 w 253"/>
                <a:gd name="T25" fmla="*/ 9073 h 351"/>
                <a:gd name="T26" fmla="*/ 5662 w 253"/>
                <a:gd name="T27" fmla="*/ 7831 h 351"/>
                <a:gd name="T28" fmla="*/ 3463 w 253"/>
                <a:gd name="T29" fmla="*/ 5053 h 351"/>
                <a:gd name="T30" fmla="*/ 3429 w 253"/>
                <a:gd name="T31" fmla="*/ 5053 h 351"/>
                <a:gd name="T32" fmla="*/ 3401 w 253"/>
                <a:gd name="T33" fmla="*/ 5053 h 351"/>
                <a:gd name="T34" fmla="*/ 3401 w 253"/>
                <a:gd name="T35" fmla="*/ 5025 h 351"/>
                <a:gd name="T36" fmla="*/ 3069 w 253"/>
                <a:gd name="T37" fmla="*/ 4048 h 351"/>
                <a:gd name="T38" fmla="*/ 3401 w 253"/>
                <a:gd name="T39" fmla="*/ 4393 h 351"/>
                <a:gd name="T40" fmla="*/ 4487 w 253"/>
                <a:gd name="T41" fmla="*/ 5212 h 351"/>
                <a:gd name="T42" fmla="*/ 6277 w 253"/>
                <a:gd name="T43" fmla="*/ 5394 h 351"/>
                <a:gd name="T44" fmla="*/ 5412 w 253"/>
                <a:gd name="T45" fmla="*/ 3541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122"/>
            <p:cNvSpPr>
              <a:spLocks/>
            </p:cNvSpPr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2261 w 88"/>
                <a:gd name="T1" fmla="*/ 2401 h 132"/>
                <a:gd name="T2" fmla="*/ 907 w 88"/>
                <a:gd name="T3" fmla="*/ 2219 h 132"/>
                <a:gd name="T4" fmla="*/ 444 w 88"/>
                <a:gd name="T5" fmla="*/ 1195 h 132"/>
                <a:gd name="T6" fmla="*/ 48 w 88"/>
                <a:gd name="T7" fmla="*/ 28 h 132"/>
                <a:gd name="T8" fmla="*/ 0 w 88"/>
                <a:gd name="T9" fmla="*/ 49 h 132"/>
                <a:gd name="T10" fmla="*/ 402 w 88"/>
                <a:gd name="T11" fmla="*/ 1306 h 132"/>
                <a:gd name="T12" fmla="*/ 845 w 88"/>
                <a:gd name="T13" fmla="*/ 2293 h 132"/>
                <a:gd name="T14" fmla="*/ 845 w 88"/>
                <a:gd name="T15" fmla="*/ 2339 h 132"/>
                <a:gd name="T16" fmla="*/ 738 w 88"/>
                <a:gd name="T17" fmla="*/ 3353 h 132"/>
                <a:gd name="T18" fmla="*/ 1247 w 88"/>
                <a:gd name="T19" fmla="*/ 3055 h 132"/>
                <a:gd name="T20" fmla="*/ 1800 w 88"/>
                <a:gd name="T21" fmla="*/ 3296 h 132"/>
                <a:gd name="T22" fmla="*/ 1862 w 88"/>
                <a:gd name="T23" fmla="*/ 3227 h 132"/>
                <a:gd name="T24" fmla="*/ 1800 w 88"/>
                <a:gd name="T25" fmla="*/ 2821 h 132"/>
                <a:gd name="T26" fmla="*/ 2202 w 88"/>
                <a:gd name="T27" fmla="*/ 2821 h 132"/>
                <a:gd name="T28" fmla="*/ 2261 w 88"/>
                <a:gd name="T29" fmla="*/ 2401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123"/>
            <p:cNvSpPr>
              <a:spLocks/>
            </p:cNvSpPr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5688 w 266"/>
                <a:gd name="T1" fmla="*/ 8929 h 331"/>
                <a:gd name="T2" fmla="*/ 5679 w 266"/>
                <a:gd name="T3" fmla="*/ 8860 h 331"/>
                <a:gd name="T4" fmla="*/ 6092 w 266"/>
                <a:gd name="T5" fmla="*/ 7415 h 331"/>
                <a:gd name="T6" fmla="*/ 5971 w 266"/>
                <a:gd name="T7" fmla="*/ 6038 h 331"/>
                <a:gd name="T8" fmla="*/ 4303 w 266"/>
                <a:gd name="T9" fmla="*/ 4745 h 331"/>
                <a:gd name="T10" fmla="*/ 4303 w 266"/>
                <a:gd name="T11" fmla="*/ 4745 h 331"/>
                <a:gd name="T12" fmla="*/ 2525 w 266"/>
                <a:gd name="T13" fmla="*/ 2331 h 331"/>
                <a:gd name="T14" fmla="*/ 1935 w 266"/>
                <a:gd name="T15" fmla="*/ 1601 h 331"/>
                <a:gd name="T16" fmla="*/ 3715 w 266"/>
                <a:gd name="T17" fmla="*/ 1883 h 331"/>
                <a:gd name="T18" fmla="*/ 4794 w 266"/>
                <a:gd name="T19" fmla="*/ 2331 h 331"/>
                <a:gd name="T20" fmla="*/ 4794 w 266"/>
                <a:gd name="T21" fmla="*/ 2367 h 331"/>
                <a:gd name="T22" fmla="*/ 6635 w 266"/>
                <a:gd name="T23" fmla="*/ 4547 h 331"/>
                <a:gd name="T24" fmla="*/ 6680 w 266"/>
                <a:gd name="T25" fmla="*/ 4484 h 331"/>
                <a:gd name="T26" fmla="*/ 6680 w 266"/>
                <a:gd name="T27" fmla="*/ 4448 h 331"/>
                <a:gd name="T28" fmla="*/ 6680 w 266"/>
                <a:gd name="T29" fmla="*/ 4448 h 331"/>
                <a:gd name="T30" fmla="*/ 4880 w 266"/>
                <a:gd name="T31" fmla="*/ 2289 h 331"/>
                <a:gd name="T32" fmla="*/ 3604 w 266"/>
                <a:gd name="T33" fmla="*/ 1736 h 331"/>
                <a:gd name="T34" fmla="*/ 1866 w 266"/>
                <a:gd name="T35" fmla="*/ 1578 h 331"/>
                <a:gd name="T36" fmla="*/ 1313 w 266"/>
                <a:gd name="T37" fmla="*/ 897 h 331"/>
                <a:gd name="T38" fmla="*/ 28 w 266"/>
                <a:gd name="T39" fmla="*/ 0 h 331"/>
                <a:gd name="T40" fmla="*/ 28 w 266"/>
                <a:gd name="T41" fmla="*/ 49 h 331"/>
                <a:gd name="T42" fmla="*/ 1397 w 266"/>
                <a:gd name="T43" fmla="*/ 1172 h 331"/>
                <a:gd name="T44" fmla="*/ 1800 w 266"/>
                <a:gd name="T45" fmla="*/ 1601 h 331"/>
                <a:gd name="T46" fmla="*/ 1800 w 266"/>
                <a:gd name="T47" fmla="*/ 1627 h 331"/>
                <a:gd name="T48" fmla="*/ 1800 w 266"/>
                <a:gd name="T49" fmla="*/ 1627 h 331"/>
                <a:gd name="T50" fmla="*/ 2539 w 266"/>
                <a:gd name="T51" fmla="*/ 2502 h 331"/>
                <a:gd name="T52" fmla="*/ 2710 w 266"/>
                <a:gd name="T53" fmla="*/ 3588 h 331"/>
                <a:gd name="T54" fmla="*/ 2710 w 266"/>
                <a:gd name="T55" fmla="*/ 3806 h 331"/>
                <a:gd name="T56" fmla="*/ 2674 w 266"/>
                <a:gd name="T57" fmla="*/ 3806 h 331"/>
                <a:gd name="T58" fmla="*/ 2227 w 266"/>
                <a:gd name="T59" fmla="*/ 5383 h 331"/>
                <a:gd name="T60" fmla="*/ 2354 w 266"/>
                <a:gd name="T61" fmla="*/ 6366 h 331"/>
                <a:gd name="T62" fmla="*/ 2378 w 266"/>
                <a:gd name="T63" fmla="*/ 7290 h 331"/>
                <a:gd name="T64" fmla="*/ 2461 w 266"/>
                <a:gd name="T65" fmla="*/ 7290 h 331"/>
                <a:gd name="T66" fmla="*/ 2461 w 266"/>
                <a:gd name="T67" fmla="*/ 7230 h 331"/>
                <a:gd name="T68" fmla="*/ 2817 w 266"/>
                <a:gd name="T69" fmla="*/ 3858 h 331"/>
                <a:gd name="T70" fmla="*/ 2781 w 266"/>
                <a:gd name="T71" fmla="*/ 3510 h 331"/>
                <a:gd name="T72" fmla="*/ 2611 w 266"/>
                <a:gd name="T73" fmla="*/ 2601 h 331"/>
                <a:gd name="T74" fmla="*/ 3851 w 266"/>
                <a:gd name="T75" fmla="*/ 4269 h 331"/>
                <a:gd name="T76" fmla="*/ 4220 w 266"/>
                <a:gd name="T77" fmla="*/ 4866 h 331"/>
                <a:gd name="T78" fmla="*/ 4501 w 266"/>
                <a:gd name="T79" fmla="*/ 6853 h 331"/>
                <a:gd name="T80" fmla="*/ 5089 w 266"/>
                <a:gd name="T81" fmla="*/ 7857 h 331"/>
                <a:gd name="T82" fmla="*/ 5617 w 266"/>
                <a:gd name="T83" fmla="*/ 8955 h 331"/>
                <a:gd name="T84" fmla="*/ 5688 w 266"/>
                <a:gd name="T85" fmla="*/ 8929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124"/>
            <p:cNvSpPr>
              <a:spLocks/>
            </p:cNvSpPr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3872 w 199"/>
                <a:gd name="T1" fmla="*/ 4084 h 181"/>
                <a:gd name="T2" fmla="*/ 4510 w 199"/>
                <a:gd name="T3" fmla="*/ 3867 h 181"/>
                <a:gd name="T4" fmla="*/ 4695 w 199"/>
                <a:gd name="T5" fmla="*/ 3227 h 181"/>
                <a:gd name="T6" fmla="*/ 4913 w 199"/>
                <a:gd name="T7" fmla="*/ 2401 h 181"/>
                <a:gd name="T8" fmla="*/ 3473 w 199"/>
                <a:gd name="T9" fmla="*/ 2921 h 181"/>
                <a:gd name="T10" fmla="*/ 3409 w 199"/>
                <a:gd name="T11" fmla="*/ 2921 h 181"/>
                <a:gd name="T12" fmla="*/ 3409 w 199"/>
                <a:gd name="T13" fmla="*/ 2934 h 181"/>
                <a:gd name="T14" fmla="*/ 2411 w 199"/>
                <a:gd name="T15" fmla="*/ 2375 h 181"/>
                <a:gd name="T16" fmla="*/ 1437 w 199"/>
                <a:gd name="T17" fmla="*/ 1556 h 181"/>
                <a:gd name="T18" fmla="*/ 660 w 199"/>
                <a:gd name="T19" fmla="*/ 595 h 181"/>
                <a:gd name="T20" fmla="*/ 48 w 199"/>
                <a:gd name="T21" fmla="*/ 0 h 181"/>
                <a:gd name="T22" fmla="*/ 28 w 199"/>
                <a:gd name="T23" fmla="*/ 28 h 181"/>
                <a:gd name="T24" fmla="*/ 1571 w 199"/>
                <a:gd name="T25" fmla="*/ 1860 h 181"/>
                <a:gd name="T26" fmla="*/ 3367 w 199"/>
                <a:gd name="T27" fmla="*/ 3034 h 181"/>
                <a:gd name="T28" fmla="*/ 3075 w 199"/>
                <a:gd name="T29" fmla="*/ 3633 h 181"/>
                <a:gd name="T30" fmla="*/ 2965 w 199"/>
                <a:gd name="T31" fmla="*/ 4340 h 181"/>
                <a:gd name="T32" fmla="*/ 3872 w 199"/>
                <a:gd name="T33" fmla="*/ 4084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125"/>
            <p:cNvSpPr>
              <a:spLocks/>
            </p:cNvSpPr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2979 w 112"/>
                <a:gd name="T1" fmla="*/ 157 h 73"/>
                <a:gd name="T2" fmla="*/ 1251 w 112"/>
                <a:gd name="T3" fmla="*/ 412 h 73"/>
                <a:gd name="T4" fmla="*/ 28 w 112"/>
                <a:gd name="T5" fmla="*/ 1686 h 73"/>
                <a:gd name="T6" fmla="*/ 28 w 112"/>
                <a:gd name="T7" fmla="*/ 1686 h 73"/>
                <a:gd name="T8" fmla="*/ 28 w 112"/>
                <a:gd name="T9" fmla="*/ 1750 h 73"/>
                <a:gd name="T10" fmla="*/ 28 w 112"/>
                <a:gd name="T11" fmla="*/ 1771 h 73"/>
                <a:gd name="T12" fmla="*/ 49 w 112"/>
                <a:gd name="T13" fmla="*/ 1771 h 73"/>
                <a:gd name="T14" fmla="*/ 49 w 112"/>
                <a:gd name="T15" fmla="*/ 1771 h 73"/>
                <a:gd name="T16" fmla="*/ 1774 w 112"/>
                <a:gd name="T17" fmla="*/ 1547 h 73"/>
                <a:gd name="T18" fmla="*/ 2941 w 112"/>
                <a:gd name="T19" fmla="*/ 257 h 73"/>
                <a:gd name="T20" fmla="*/ 2979 w 112"/>
                <a:gd name="T21" fmla="*/ 157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126"/>
            <p:cNvSpPr>
              <a:spLocks/>
            </p:cNvSpPr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512 w 52"/>
                <a:gd name="T1" fmla="*/ 3338 h 124"/>
                <a:gd name="T2" fmla="*/ 1255 w 52"/>
                <a:gd name="T3" fmla="*/ 1626 h 124"/>
                <a:gd name="T4" fmla="*/ 959 w 52"/>
                <a:gd name="T5" fmla="*/ 49 h 124"/>
                <a:gd name="T6" fmla="*/ 959 w 52"/>
                <a:gd name="T7" fmla="*/ 28 h 124"/>
                <a:gd name="T8" fmla="*/ 959 w 52"/>
                <a:gd name="T9" fmla="*/ 0 h 124"/>
                <a:gd name="T10" fmla="*/ 950 w 52"/>
                <a:gd name="T11" fmla="*/ 28 h 124"/>
                <a:gd name="T12" fmla="*/ 950 w 52"/>
                <a:gd name="T13" fmla="*/ 28 h 124"/>
                <a:gd name="T14" fmla="*/ 357 w 52"/>
                <a:gd name="T15" fmla="*/ 3261 h 124"/>
                <a:gd name="T16" fmla="*/ 431 w 52"/>
                <a:gd name="T17" fmla="*/ 3289 h 124"/>
                <a:gd name="T18" fmla="*/ 512 w 52"/>
                <a:gd name="T19" fmla="*/ 333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127"/>
            <p:cNvSpPr>
              <a:spLocks/>
            </p:cNvSpPr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1247 w 143"/>
                <a:gd name="T1" fmla="*/ 5493 h 207"/>
                <a:gd name="T2" fmla="*/ 1800 w 143"/>
                <a:gd name="T3" fmla="*/ 5227 h 207"/>
                <a:gd name="T4" fmla="*/ 1613 w 143"/>
                <a:gd name="T5" fmla="*/ 4783 h 207"/>
                <a:gd name="T6" fmla="*/ 1603 w 143"/>
                <a:gd name="T7" fmla="*/ 4768 h 207"/>
                <a:gd name="T8" fmla="*/ 1539 w 143"/>
                <a:gd name="T9" fmla="*/ 4740 h 207"/>
                <a:gd name="T10" fmla="*/ 1886 w 143"/>
                <a:gd name="T11" fmla="*/ 3564 h 207"/>
                <a:gd name="T12" fmla="*/ 2629 w 143"/>
                <a:gd name="T13" fmla="*/ 4931 h 207"/>
                <a:gd name="T14" fmla="*/ 2494 w 143"/>
                <a:gd name="T15" fmla="*/ 5383 h 207"/>
                <a:gd name="T16" fmla="*/ 2850 w 143"/>
                <a:gd name="T17" fmla="*/ 5519 h 207"/>
                <a:gd name="T18" fmla="*/ 3024 w 143"/>
                <a:gd name="T19" fmla="*/ 5149 h 207"/>
                <a:gd name="T20" fmla="*/ 2769 w 143"/>
                <a:gd name="T21" fmla="*/ 4931 h 207"/>
                <a:gd name="T22" fmla="*/ 2339 w 143"/>
                <a:gd name="T23" fmla="*/ 4162 h 207"/>
                <a:gd name="T24" fmla="*/ 2962 w 143"/>
                <a:gd name="T25" fmla="*/ 4407 h 207"/>
                <a:gd name="T26" fmla="*/ 3216 w 143"/>
                <a:gd name="T27" fmla="*/ 4681 h 207"/>
                <a:gd name="T28" fmla="*/ 3577 w 143"/>
                <a:gd name="T29" fmla="*/ 4568 h 207"/>
                <a:gd name="T30" fmla="*/ 3401 w 143"/>
                <a:gd name="T31" fmla="*/ 4142 h 207"/>
                <a:gd name="T32" fmla="*/ 2962 w 143"/>
                <a:gd name="T33" fmla="*/ 4272 h 207"/>
                <a:gd name="T34" fmla="*/ 2962 w 143"/>
                <a:gd name="T35" fmla="*/ 4272 h 207"/>
                <a:gd name="T36" fmla="*/ 2289 w 143"/>
                <a:gd name="T37" fmla="*/ 4079 h 207"/>
                <a:gd name="T38" fmla="*/ 1650 w 143"/>
                <a:gd name="T39" fmla="*/ 2634 h 207"/>
                <a:gd name="T40" fmla="*/ 3109 w 143"/>
                <a:gd name="T41" fmla="*/ 3231 h 207"/>
                <a:gd name="T42" fmla="*/ 3429 w 143"/>
                <a:gd name="T43" fmla="*/ 3526 h 207"/>
                <a:gd name="T44" fmla="*/ 3803 w 143"/>
                <a:gd name="T45" fmla="*/ 3219 h 207"/>
                <a:gd name="T46" fmla="*/ 3474 w 143"/>
                <a:gd name="T47" fmla="*/ 2777 h 207"/>
                <a:gd name="T48" fmla="*/ 3168 w 143"/>
                <a:gd name="T49" fmla="*/ 3032 h 207"/>
                <a:gd name="T50" fmla="*/ 3109 w 143"/>
                <a:gd name="T51" fmla="*/ 3077 h 207"/>
                <a:gd name="T52" fmla="*/ 3109 w 143"/>
                <a:gd name="T53" fmla="*/ 3118 h 207"/>
                <a:gd name="T54" fmla="*/ 1613 w 143"/>
                <a:gd name="T55" fmla="*/ 2523 h 207"/>
                <a:gd name="T56" fmla="*/ 1247 w 143"/>
                <a:gd name="T57" fmla="*/ 897 h 207"/>
                <a:gd name="T58" fmla="*/ 2891 w 143"/>
                <a:gd name="T59" fmla="*/ 1627 h 207"/>
                <a:gd name="T60" fmla="*/ 3294 w 143"/>
                <a:gd name="T61" fmla="*/ 1897 h 207"/>
                <a:gd name="T62" fmla="*/ 3577 w 143"/>
                <a:gd name="T63" fmla="*/ 1585 h 207"/>
                <a:gd name="T64" fmla="*/ 3183 w 143"/>
                <a:gd name="T65" fmla="*/ 1195 h 207"/>
                <a:gd name="T66" fmla="*/ 2891 w 143"/>
                <a:gd name="T67" fmla="*/ 1491 h 207"/>
                <a:gd name="T68" fmla="*/ 1247 w 143"/>
                <a:gd name="T69" fmla="*/ 815 h 207"/>
                <a:gd name="T70" fmla="*/ 1092 w 143"/>
                <a:gd name="T71" fmla="*/ 28 h 207"/>
                <a:gd name="T72" fmla="*/ 1062 w 143"/>
                <a:gd name="T73" fmla="*/ 28 h 207"/>
                <a:gd name="T74" fmla="*/ 1247 w 143"/>
                <a:gd name="T75" fmla="*/ 1663 h 207"/>
                <a:gd name="T76" fmla="*/ 990 w 143"/>
                <a:gd name="T77" fmla="*/ 2478 h 207"/>
                <a:gd name="T78" fmla="*/ 615 w 143"/>
                <a:gd name="T79" fmla="*/ 3032 h 207"/>
                <a:gd name="T80" fmla="*/ 444 w 143"/>
                <a:gd name="T81" fmla="*/ 2993 h 207"/>
                <a:gd name="T82" fmla="*/ 402 w 143"/>
                <a:gd name="T83" fmla="*/ 2993 h 207"/>
                <a:gd name="T84" fmla="*/ 143 w 143"/>
                <a:gd name="T85" fmla="*/ 3486 h 207"/>
                <a:gd name="T86" fmla="*/ 722 w 143"/>
                <a:gd name="T87" fmla="*/ 3809 h 207"/>
                <a:gd name="T88" fmla="*/ 928 w 143"/>
                <a:gd name="T89" fmla="*/ 3231 h 207"/>
                <a:gd name="T90" fmla="*/ 738 w 143"/>
                <a:gd name="T91" fmla="*/ 3077 h 207"/>
                <a:gd name="T92" fmla="*/ 1309 w 143"/>
                <a:gd name="T93" fmla="*/ 1856 h 207"/>
                <a:gd name="T94" fmla="*/ 1834 w 143"/>
                <a:gd name="T95" fmla="*/ 3437 h 207"/>
                <a:gd name="T96" fmla="*/ 1800 w 143"/>
                <a:gd name="T97" fmla="*/ 3437 h 207"/>
                <a:gd name="T98" fmla="*/ 1416 w 143"/>
                <a:gd name="T99" fmla="*/ 4740 h 207"/>
                <a:gd name="T100" fmla="*/ 1092 w 143"/>
                <a:gd name="T101" fmla="*/ 5002 h 207"/>
                <a:gd name="T102" fmla="*/ 1247 w 143"/>
                <a:gd name="T103" fmla="*/ 5493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128"/>
            <p:cNvSpPr>
              <a:spLocks/>
            </p:cNvSpPr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1933 w 84"/>
                <a:gd name="T1" fmla="*/ 1873 h 86"/>
                <a:gd name="T2" fmla="*/ 1671 w 84"/>
                <a:gd name="T3" fmla="*/ 1429 h 86"/>
                <a:gd name="T4" fmla="*/ 1312 w 84"/>
                <a:gd name="T5" fmla="*/ 442 h 86"/>
                <a:gd name="T6" fmla="*/ 1091 w 84"/>
                <a:gd name="T7" fmla="*/ 28 h 86"/>
                <a:gd name="T8" fmla="*/ 722 w 84"/>
                <a:gd name="T9" fmla="*/ 255 h 86"/>
                <a:gd name="T10" fmla="*/ 0 w 84"/>
                <a:gd name="T11" fmla="*/ 1405 h 86"/>
                <a:gd name="T12" fmla="*/ 0 w 84"/>
                <a:gd name="T13" fmla="*/ 1429 h 86"/>
                <a:gd name="T14" fmla="*/ 0 w 84"/>
                <a:gd name="T15" fmla="*/ 1429 h 86"/>
                <a:gd name="T16" fmla="*/ 0 w 84"/>
                <a:gd name="T17" fmla="*/ 1488 h 86"/>
                <a:gd name="T18" fmla="*/ 28 w 84"/>
                <a:gd name="T19" fmla="*/ 1488 h 86"/>
                <a:gd name="T20" fmla="*/ 48 w 84"/>
                <a:gd name="T21" fmla="*/ 1488 h 86"/>
                <a:gd name="T22" fmla="*/ 83 w 84"/>
                <a:gd name="T23" fmla="*/ 1513 h 86"/>
                <a:gd name="T24" fmla="*/ 83 w 84"/>
                <a:gd name="T25" fmla="*/ 1513 h 86"/>
                <a:gd name="T26" fmla="*/ 1605 w 84"/>
                <a:gd name="T27" fmla="*/ 2173 h 86"/>
                <a:gd name="T28" fmla="*/ 1933 w 84"/>
                <a:gd name="T29" fmla="*/ 1873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29"/>
            <p:cNvSpPr>
              <a:spLocks/>
            </p:cNvSpPr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4686 w 192"/>
                <a:gd name="T1" fmla="*/ 28 h 102"/>
                <a:gd name="T2" fmla="*/ 4539 w 192"/>
                <a:gd name="T3" fmla="*/ 247 h 102"/>
                <a:gd name="T4" fmla="*/ 4389 w 192"/>
                <a:gd name="T5" fmla="*/ 550 h 102"/>
                <a:gd name="T6" fmla="*/ 4389 w 192"/>
                <a:gd name="T7" fmla="*/ 550 h 102"/>
                <a:gd name="T8" fmla="*/ 2013 w 192"/>
                <a:gd name="T9" fmla="*/ 1099 h 102"/>
                <a:gd name="T10" fmla="*/ 697 w 192"/>
                <a:gd name="T11" fmla="*/ 1772 h 102"/>
                <a:gd name="T12" fmla="*/ 0 w 192"/>
                <a:gd name="T13" fmla="*/ 2662 h 102"/>
                <a:gd name="T14" fmla="*/ 28 w 192"/>
                <a:gd name="T15" fmla="*/ 2697 h 102"/>
                <a:gd name="T16" fmla="*/ 849 w 192"/>
                <a:gd name="T17" fmla="*/ 1793 h 102"/>
                <a:gd name="T18" fmla="*/ 2198 w 192"/>
                <a:gd name="T19" fmla="*/ 1161 h 102"/>
                <a:gd name="T20" fmla="*/ 4404 w 192"/>
                <a:gd name="T21" fmla="*/ 694 h 102"/>
                <a:gd name="T22" fmla="*/ 4871 w 192"/>
                <a:gd name="T23" fmla="*/ 1013 h 102"/>
                <a:gd name="T24" fmla="*/ 4942 w 192"/>
                <a:gd name="T25" fmla="*/ 1013 h 102"/>
                <a:gd name="T26" fmla="*/ 5105 w 192"/>
                <a:gd name="T27" fmla="*/ 426 h 102"/>
                <a:gd name="T28" fmla="*/ 4766 w 192"/>
                <a:gd name="T29" fmla="*/ 48 h 102"/>
                <a:gd name="T30" fmla="*/ 4686 w 192"/>
                <a:gd name="T31" fmla="*/ 28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130"/>
            <p:cNvSpPr>
              <a:spLocks/>
            </p:cNvSpPr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4051 w 152"/>
                <a:gd name="T1" fmla="*/ 1205 h 162"/>
                <a:gd name="T2" fmla="*/ 3568 w 152"/>
                <a:gd name="T3" fmla="*/ 992 h 162"/>
                <a:gd name="T4" fmla="*/ 3377 w 152"/>
                <a:gd name="T5" fmla="*/ 1359 h 162"/>
                <a:gd name="T6" fmla="*/ 3377 w 152"/>
                <a:gd name="T7" fmla="*/ 1359 h 162"/>
                <a:gd name="T8" fmla="*/ 3377 w 152"/>
                <a:gd name="T9" fmla="*/ 1419 h 162"/>
                <a:gd name="T10" fmla="*/ 2419 w 152"/>
                <a:gd name="T11" fmla="*/ 1837 h 162"/>
                <a:gd name="T12" fmla="*/ 2907 w 152"/>
                <a:gd name="T13" fmla="*/ 588 h 162"/>
                <a:gd name="T14" fmla="*/ 3275 w 152"/>
                <a:gd name="T15" fmla="*/ 446 h 162"/>
                <a:gd name="T16" fmla="*/ 3191 w 152"/>
                <a:gd name="T17" fmla="*/ 143 h 162"/>
                <a:gd name="T18" fmla="*/ 2824 w 152"/>
                <a:gd name="T19" fmla="*/ 213 h 162"/>
                <a:gd name="T20" fmla="*/ 2824 w 152"/>
                <a:gd name="T21" fmla="*/ 512 h 162"/>
                <a:gd name="T22" fmla="*/ 2575 w 152"/>
                <a:gd name="T23" fmla="*/ 1205 h 162"/>
                <a:gd name="T24" fmla="*/ 2357 w 152"/>
                <a:gd name="T25" fmla="*/ 636 h 162"/>
                <a:gd name="T26" fmla="*/ 2419 w 152"/>
                <a:gd name="T27" fmla="*/ 340 h 162"/>
                <a:gd name="T28" fmla="*/ 2123 w 152"/>
                <a:gd name="T29" fmla="*/ 149 h 162"/>
                <a:gd name="T30" fmla="*/ 1952 w 152"/>
                <a:gd name="T31" fmla="*/ 480 h 162"/>
                <a:gd name="T32" fmla="*/ 2275 w 152"/>
                <a:gd name="T33" fmla="*/ 722 h 162"/>
                <a:gd name="T34" fmla="*/ 2275 w 152"/>
                <a:gd name="T35" fmla="*/ 722 h 162"/>
                <a:gd name="T36" fmla="*/ 2545 w 152"/>
                <a:gd name="T37" fmla="*/ 1276 h 162"/>
                <a:gd name="T38" fmla="*/ 1952 w 152"/>
                <a:gd name="T39" fmla="*/ 2480 h 162"/>
                <a:gd name="T40" fmla="*/ 1533 w 152"/>
                <a:gd name="T41" fmla="*/ 1168 h 162"/>
                <a:gd name="T42" fmla="*/ 1533 w 152"/>
                <a:gd name="T43" fmla="*/ 830 h 162"/>
                <a:gd name="T44" fmla="*/ 1128 w 152"/>
                <a:gd name="T45" fmla="*/ 738 h 162"/>
                <a:gd name="T46" fmla="*/ 1021 w 152"/>
                <a:gd name="T47" fmla="*/ 1205 h 162"/>
                <a:gd name="T48" fmla="*/ 1353 w 152"/>
                <a:gd name="T49" fmla="*/ 1276 h 162"/>
                <a:gd name="T50" fmla="*/ 1426 w 152"/>
                <a:gd name="T51" fmla="*/ 1276 h 162"/>
                <a:gd name="T52" fmla="*/ 1447 w 152"/>
                <a:gd name="T53" fmla="*/ 1248 h 162"/>
                <a:gd name="T54" fmla="*/ 1910 w 152"/>
                <a:gd name="T55" fmla="*/ 2587 h 162"/>
                <a:gd name="T56" fmla="*/ 1021 w 152"/>
                <a:gd name="T57" fmla="*/ 3700 h 162"/>
                <a:gd name="T58" fmla="*/ 590 w 152"/>
                <a:gd name="T59" fmla="*/ 2205 h 162"/>
                <a:gd name="T60" fmla="*/ 548 w 152"/>
                <a:gd name="T61" fmla="*/ 1787 h 162"/>
                <a:gd name="T62" fmla="*/ 151 w 152"/>
                <a:gd name="T63" fmla="*/ 1787 h 162"/>
                <a:gd name="T64" fmla="*/ 151 w 152"/>
                <a:gd name="T65" fmla="*/ 2240 h 162"/>
                <a:gd name="T66" fmla="*/ 512 w 152"/>
                <a:gd name="T67" fmla="*/ 2304 h 162"/>
                <a:gd name="T68" fmla="*/ 959 w 152"/>
                <a:gd name="T69" fmla="*/ 3764 h 162"/>
                <a:gd name="T70" fmla="*/ 548 w 152"/>
                <a:gd name="T71" fmla="*/ 4286 h 162"/>
                <a:gd name="T72" fmla="*/ 548 w 152"/>
                <a:gd name="T73" fmla="*/ 4323 h 162"/>
                <a:gd name="T74" fmla="*/ 1509 w 152"/>
                <a:gd name="T75" fmla="*/ 3305 h 162"/>
                <a:gd name="T76" fmla="*/ 2206 w 152"/>
                <a:gd name="T77" fmla="*/ 3035 h 162"/>
                <a:gd name="T78" fmla="*/ 2760 w 152"/>
                <a:gd name="T79" fmla="*/ 2990 h 162"/>
                <a:gd name="T80" fmla="*/ 2871 w 152"/>
                <a:gd name="T81" fmla="*/ 3089 h 162"/>
                <a:gd name="T82" fmla="*/ 2871 w 152"/>
                <a:gd name="T83" fmla="*/ 3149 h 162"/>
                <a:gd name="T84" fmla="*/ 3350 w 152"/>
                <a:gd name="T85" fmla="*/ 3035 h 162"/>
                <a:gd name="T86" fmla="*/ 3243 w 152"/>
                <a:gd name="T87" fmla="*/ 2480 h 162"/>
                <a:gd name="T88" fmla="*/ 2736 w 152"/>
                <a:gd name="T89" fmla="*/ 2644 h 162"/>
                <a:gd name="T90" fmla="*/ 2736 w 152"/>
                <a:gd name="T91" fmla="*/ 2880 h 162"/>
                <a:gd name="T92" fmla="*/ 1640 w 152"/>
                <a:gd name="T93" fmla="*/ 3149 h 162"/>
                <a:gd name="T94" fmla="*/ 2357 w 152"/>
                <a:gd name="T95" fmla="*/ 1948 h 162"/>
                <a:gd name="T96" fmla="*/ 2357 w 152"/>
                <a:gd name="T97" fmla="*/ 1948 h 162"/>
                <a:gd name="T98" fmla="*/ 3461 w 152"/>
                <a:gd name="T99" fmla="*/ 1530 h 162"/>
                <a:gd name="T100" fmla="*/ 3817 w 152"/>
                <a:gd name="T101" fmla="*/ 1607 h 162"/>
                <a:gd name="T102" fmla="*/ 4051 w 152"/>
                <a:gd name="T103" fmla="*/ 1205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131"/>
            <p:cNvSpPr>
              <a:spLocks/>
            </p:cNvSpPr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6709 w 257"/>
                <a:gd name="T1" fmla="*/ 1128 h 141"/>
                <a:gd name="T2" fmla="*/ 5797 w 257"/>
                <a:gd name="T3" fmla="*/ 218 h 141"/>
                <a:gd name="T4" fmla="*/ 4125 w 257"/>
                <a:gd name="T5" fmla="*/ 0 h 141"/>
                <a:gd name="T6" fmla="*/ 3049 w 257"/>
                <a:gd name="T7" fmla="*/ 83 h 141"/>
                <a:gd name="T8" fmla="*/ 2393 w 257"/>
                <a:gd name="T9" fmla="*/ 218 h 141"/>
                <a:gd name="T10" fmla="*/ 2356 w 257"/>
                <a:gd name="T11" fmla="*/ 185 h 141"/>
                <a:gd name="T12" fmla="*/ 1014 w 257"/>
                <a:gd name="T13" fmla="*/ 950 h 141"/>
                <a:gd name="T14" fmla="*/ 184 w 257"/>
                <a:gd name="T15" fmla="*/ 2127 h 141"/>
                <a:gd name="T16" fmla="*/ 210 w 257"/>
                <a:gd name="T17" fmla="*/ 3165 h 141"/>
                <a:gd name="T18" fmla="*/ 1158 w 257"/>
                <a:gd name="T19" fmla="*/ 3193 h 141"/>
                <a:gd name="T20" fmla="*/ 1158 w 257"/>
                <a:gd name="T21" fmla="*/ 3193 h 141"/>
                <a:gd name="T22" fmla="*/ 1572 w 257"/>
                <a:gd name="T23" fmla="*/ 3648 h 141"/>
                <a:gd name="T24" fmla="*/ 2208 w 257"/>
                <a:gd name="T25" fmla="*/ 3336 h 141"/>
                <a:gd name="T26" fmla="*/ 3329 w 257"/>
                <a:gd name="T27" fmla="*/ 3165 h 141"/>
                <a:gd name="T28" fmla="*/ 4035 w 257"/>
                <a:gd name="T29" fmla="*/ 3489 h 141"/>
                <a:gd name="T30" fmla="*/ 4380 w 257"/>
                <a:gd name="T31" fmla="*/ 2873 h 141"/>
                <a:gd name="T32" fmla="*/ 5194 w 257"/>
                <a:gd name="T33" fmla="*/ 1992 h 141"/>
                <a:gd name="T34" fmla="*/ 5904 w 257"/>
                <a:gd name="T35" fmla="*/ 2063 h 141"/>
                <a:gd name="T36" fmla="*/ 6028 w 257"/>
                <a:gd name="T37" fmla="*/ 1426 h 141"/>
                <a:gd name="T38" fmla="*/ 6709 w 257"/>
                <a:gd name="T39" fmla="*/ 1128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132"/>
            <p:cNvSpPr>
              <a:spLocks/>
            </p:cNvSpPr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4305 w 179"/>
                <a:gd name="T1" fmla="*/ 405 h 101"/>
                <a:gd name="T2" fmla="*/ 1687 w 179"/>
                <a:gd name="T3" fmla="*/ 151 h 101"/>
                <a:gd name="T4" fmla="*/ 1642 w 179"/>
                <a:gd name="T5" fmla="*/ 255 h 101"/>
                <a:gd name="T6" fmla="*/ 48 w 179"/>
                <a:gd name="T7" fmla="*/ 1918 h 101"/>
                <a:gd name="T8" fmla="*/ 292 w 179"/>
                <a:gd name="T9" fmla="*/ 2544 h 101"/>
                <a:gd name="T10" fmla="*/ 977 w 179"/>
                <a:gd name="T11" fmla="*/ 2299 h 101"/>
                <a:gd name="T12" fmla="*/ 1794 w 179"/>
                <a:gd name="T13" fmla="*/ 2107 h 101"/>
                <a:gd name="T14" fmla="*/ 2803 w 179"/>
                <a:gd name="T15" fmla="*/ 1894 h 101"/>
                <a:gd name="T16" fmla="*/ 3499 w 179"/>
                <a:gd name="T17" fmla="*/ 1429 h 101"/>
                <a:gd name="T18" fmla="*/ 4012 w 179"/>
                <a:gd name="T19" fmla="*/ 1029 h 101"/>
                <a:gd name="T20" fmla="*/ 4556 w 179"/>
                <a:gd name="T21" fmla="*/ 963 h 101"/>
                <a:gd name="T22" fmla="*/ 4305 w 179"/>
                <a:gd name="T23" fmla="*/ 405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33"/>
            <p:cNvSpPr>
              <a:spLocks/>
            </p:cNvSpPr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3419 w 171"/>
                <a:gd name="T1" fmla="*/ 3972 h 149"/>
                <a:gd name="T2" fmla="*/ 3590 w 171"/>
                <a:gd name="T3" fmla="*/ 3451 h 149"/>
                <a:gd name="T4" fmla="*/ 3209 w 171"/>
                <a:gd name="T5" fmla="*/ 3280 h 149"/>
                <a:gd name="T6" fmla="*/ 3200 w 171"/>
                <a:gd name="T7" fmla="*/ 3280 h 149"/>
                <a:gd name="T8" fmla="*/ 3164 w 171"/>
                <a:gd name="T9" fmla="*/ 3316 h 149"/>
                <a:gd name="T10" fmla="*/ 2639 w 171"/>
                <a:gd name="T11" fmla="*/ 2398 h 149"/>
                <a:gd name="T12" fmla="*/ 3895 w 171"/>
                <a:gd name="T13" fmla="*/ 2753 h 149"/>
                <a:gd name="T14" fmla="*/ 4108 w 171"/>
                <a:gd name="T15" fmla="*/ 3099 h 149"/>
                <a:gd name="T16" fmla="*/ 4399 w 171"/>
                <a:gd name="T17" fmla="*/ 2959 h 149"/>
                <a:gd name="T18" fmla="*/ 4261 w 171"/>
                <a:gd name="T19" fmla="*/ 2618 h 149"/>
                <a:gd name="T20" fmla="*/ 3980 w 171"/>
                <a:gd name="T21" fmla="*/ 2641 h 149"/>
                <a:gd name="T22" fmla="*/ 3271 w 171"/>
                <a:gd name="T23" fmla="*/ 2471 h 149"/>
                <a:gd name="T24" fmla="*/ 3788 w 171"/>
                <a:gd name="T25" fmla="*/ 2213 h 149"/>
                <a:gd name="T26" fmla="*/ 4108 w 171"/>
                <a:gd name="T27" fmla="*/ 2213 h 149"/>
                <a:gd name="T28" fmla="*/ 4261 w 171"/>
                <a:gd name="T29" fmla="*/ 1915 h 149"/>
                <a:gd name="T30" fmla="*/ 3895 w 171"/>
                <a:gd name="T31" fmla="*/ 1770 h 149"/>
                <a:gd name="T32" fmla="*/ 3711 w 171"/>
                <a:gd name="T33" fmla="*/ 2128 h 149"/>
                <a:gd name="T34" fmla="*/ 3711 w 171"/>
                <a:gd name="T35" fmla="*/ 2128 h 149"/>
                <a:gd name="T36" fmla="*/ 3200 w 171"/>
                <a:gd name="T37" fmla="*/ 2462 h 149"/>
                <a:gd name="T38" fmla="*/ 1955 w 171"/>
                <a:gd name="T39" fmla="*/ 1993 h 149"/>
                <a:gd name="T40" fmla="*/ 3200 w 171"/>
                <a:gd name="T41" fmla="*/ 1427 h 149"/>
                <a:gd name="T42" fmla="*/ 3533 w 171"/>
                <a:gd name="T43" fmla="*/ 1403 h 149"/>
                <a:gd name="T44" fmla="*/ 3590 w 171"/>
                <a:gd name="T45" fmla="*/ 959 h 149"/>
                <a:gd name="T46" fmla="*/ 3116 w 171"/>
                <a:gd name="T47" fmla="*/ 918 h 149"/>
                <a:gd name="T48" fmla="*/ 3081 w 171"/>
                <a:gd name="T49" fmla="*/ 1257 h 149"/>
                <a:gd name="T50" fmla="*/ 3054 w 171"/>
                <a:gd name="T51" fmla="*/ 1356 h 149"/>
                <a:gd name="T52" fmla="*/ 3081 w 171"/>
                <a:gd name="T53" fmla="*/ 1364 h 149"/>
                <a:gd name="T54" fmla="*/ 1855 w 171"/>
                <a:gd name="T55" fmla="*/ 1958 h 149"/>
                <a:gd name="T56" fmla="*/ 657 w 171"/>
                <a:gd name="T57" fmla="*/ 1214 h 149"/>
                <a:gd name="T58" fmla="*/ 2081 w 171"/>
                <a:gd name="T59" fmla="*/ 618 h 149"/>
                <a:gd name="T60" fmla="*/ 2470 w 171"/>
                <a:gd name="T61" fmla="*/ 552 h 149"/>
                <a:gd name="T62" fmla="*/ 2443 w 171"/>
                <a:gd name="T63" fmla="*/ 144 h 149"/>
                <a:gd name="T64" fmla="*/ 1975 w 171"/>
                <a:gd name="T65" fmla="*/ 185 h 149"/>
                <a:gd name="T66" fmla="*/ 2003 w 171"/>
                <a:gd name="T67" fmla="*/ 552 h 149"/>
                <a:gd name="T68" fmla="*/ 611 w 171"/>
                <a:gd name="T69" fmla="*/ 1151 h 149"/>
                <a:gd name="T70" fmla="*/ 28 w 171"/>
                <a:gd name="T71" fmla="*/ 783 h 149"/>
                <a:gd name="T72" fmla="*/ 0 w 171"/>
                <a:gd name="T73" fmla="*/ 810 h 149"/>
                <a:gd name="T74" fmla="*/ 1099 w 171"/>
                <a:gd name="T75" fmla="*/ 1655 h 149"/>
                <a:gd name="T76" fmla="*/ 1416 w 171"/>
                <a:gd name="T77" fmla="*/ 2320 h 149"/>
                <a:gd name="T78" fmla="*/ 1560 w 171"/>
                <a:gd name="T79" fmla="*/ 2876 h 149"/>
                <a:gd name="T80" fmla="*/ 1453 w 171"/>
                <a:gd name="T81" fmla="*/ 2987 h 149"/>
                <a:gd name="T82" fmla="*/ 1392 w 171"/>
                <a:gd name="T83" fmla="*/ 2987 h 149"/>
                <a:gd name="T84" fmla="*/ 1560 w 171"/>
                <a:gd name="T85" fmla="*/ 3468 h 149"/>
                <a:gd name="T86" fmla="*/ 2081 w 171"/>
                <a:gd name="T87" fmla="*/ 3280 h 149"/>
                <a:gd name="T88" fmla="*/ 1860 w 171"/>
                <a:gd name="T89" fmla="*/ 2803 h 149"/>
                <a:gd name="T90" fmla="*/ 1663 w 171"/>
                <a:gd name="T91" fmla="*/ 2831 h 149"/>
                <a:gd name="T92" fmla="*/ 1268 w 171"/>
                <a:gd name="T93" fmla="*/ 1759 h 149"/>
                <a:gd name="T94" fmla="*/ 2507 w 171"/>
                <a:gd name="T95" fmla="*/ 2348 h 149"/>
                <a:gd name="T96" fmla="*/ 2529 w 171"/>
                <a:gd name="T97" fmla="*/ 2362 h 149"/>
                <a:gd name="T98" fmla="*/ 3054 w 171"/>
                <a:gd name="T99" fmla="*/ 3390 h 149"/>
                <a:gd name="T100" fmla="*/ 3029 w 171"/>
                <a:gd name="T101" fmla="*/ 3770 h 149"/>
                <a:gd name="T102" fmla="*/ 3419 w 171"/>
                <a:gd name="T103" fmla="*/ 3972 h 1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134"/>
            <p:cNvSpPr>
              <a:spLocks/>
            </p:cNvSpPr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8253 w 384"/>
                <a:gd name="T1" fmla="*/ 4743 h 214"/>
                <a:gd name="T2" fmla="*/ 6784 w 384"/>
                <a:gd name="T3" fmla="*/ 3630 h 214"/>
                <a:gd name="T4" fmla="*/ 5454 w 384"/>
                <a:gd name="T5" fmla="*/ 3507 h 214"/>
                <a:gd name="T6" fmla="*/ 4978 w 384"/>
                <a:gd name="T7" fmla="*/ 3523 h 214"/>
                <a:gd name="T8" fmla="*/ 5872 w 384"/>
                <a:gd name="T9" fmla="*/ 3039 h 214"/>
                <a:gd name="T10" fmla="*/ 5872 w 384"/>
                <a:gd name="T11" fmla="*/ 3006 h 214"/>
                <a:gd name="T12" fmla="*/ 5909 w 384"/>
                <a:gd name="T13" fmla="*/ 3039 h 214"/>
                <a:gd name="T14" fmla="*/ 5935 w 384"/>
                <a:gd name="T15" fmla="*/ 3039 h 214"/>
                <a:gd name="T16" fmla="*/ 9431 w 384"/>
                <a:gd name="T17" fmla="*/ 2522 h 214"/>
                <a:gd name="T18" fmla="*/ 10154 w 384"/>
                <a:gd name="T19" fmla="*/ 1553 h 214"/>
                <a:gd name="T20" fmla="*/ 9600 w 384"/>
                <a:gd name="T21" fmla="*/ 517 h 214"/>
                <a:gd name="T22" fmla="*/ 7249 w 384"/>
                <a:gd name="T23" fmla="*/ 860 h 214"/>
                <a:gd name="T24" fmla="*/ 5872 w 384"/>
                <a:gd name="T25" fmla="*/ 2963 h 214"/>
                <a:gd name="T26" fmla="*/ 5857 w 384"/>
                <a:gd name="T27" fmla="*/ 2963 h 214"/>
                <a:gd name="T28" fmla="*/ 4575 w 384"/>
                <a:gd name="T29" fmla="*/ 3559 h 214"/>
                <a:gd name="T30" fmla="*/ 3119 w 384"/>
                <a:gd name="T31" fmla="*/ 4147 h 214"/>
                <a:gd name="T32" fmla="*/ 28 w 384"/>
                <a:gd name="T33" fmla="*/ 4334 h 214"/>
                <a:gd name="T34" fmla="*/ 28 w 384"/>
                <a:gd name="T35" fmla="*/ 4372 h 214"/>
                <a:gd name="T36" fmla="*/ 2993 w 384"/>
                <a:gd name="T37" fmla="*/ 4319 h 214"/>
                <a:gd name="T38" fmla="*/ 4473 w 384"/>
                <a:gd name="T39" fmla="*/ 3741 h 214"/>
                <a:gd name="T40" fmla="*/ 4650 w 384"/>
                <a:gd name="T41" fmla="*/ 3667 h 214"/>
                <a:gd name="T42" fmla="*/ 6365 w 384"/>
                <a:gd name="T43" fmla="*/ 5546 h 214"/>
                <a:gd name="T44" fmla="*/ 8253 w 384"/>
                <a:gd name="T45" fmla="*/ 4743 h 2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135"/>
            <p:cNvSpPr>
              <a:spLocks/>
            </p:cNvSpPr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4318 w 167"/>
                <a:gd name="T1" fmla="*/ 1151 h 204"/>
                <a:gd name="T2" fmla="*/ 3710 w 167"/>
                <a:gd name="T3" fmla="*/ 979 h 204"/>
                <a:gd name="T4" fmla="*/ 3580 w 167"/>
                <a:gd name="T5" fmla="*/ 1478 h 204"/>
                <a:gd name="T6" fmla="*/ 3601 w 167"/>
                <a:gd name="T7" fmla="*/ 1494 h 204"/>
                <a:gd name="T8" fmla="*/ 3625 w 167"/>
                <a:gd name="T9" fmla="*/ 1527 h 204"/>
                <a:gd name="T10" fmla="*/ 2652 w 167"/>
                <a:gd name="T11" fmla="*/ 2232 h 204"/>
                <a:gd name="T12" fmla="*/ 2902 w 167"/>
                <a:gd name="T13" fmla="*/ 705 h 204"/>
                <a:gd name="T14" fmla="*/ 3263 w 167"/>
                <a:gd name="T15" fmla="*/ 446 h 204"/>
                <a:gd name="T16" fmla="*/ 3099 w 167"/>
                <a:gd name="T17" fmla="*/ 85 h 204"/>
                <a:gd name="T18" fmla="*/ 2713 w 167"/>
                <a:gd name="T19" fmla="*/ 271 h 204"/>
                <a:gd name="T20" fmla="*/ 2795 w 167"/>
                <a:gd name="T21" fmla="*/ 626 h 204"/>
                <a:gd name="T22" fmla="*/ 2689 w 167"/>
                <a:gd name="T23" fmla="*/ 1478 h 204"/>
                <a:gd name="T24" fmla="*/ 2316 w 167"/>
                <a:gd name="T25" fmla="*/ 897 h 204"/>
                <a:gd name="T26" fmla="*/ 2294 w 167"/>
                <a:gd name="T27" fmla="*/ 517 h 204"/>
                <a:gd name="T28" fmla="*/ 1954 w 167"/>
                <a:gd name="T29" fmla="*/ 382 h 204"/>
                <a:gd name="T30" fmla="*/ 1814 w 167"/>
                <a:gd name="T31" fmla="*/ 816 h 204"/>
                <a:gd name="T32" fmla="*/ 2245 w 167"/>
                <a:gd name="T33" fmla="*/ 1008 h 204"/>
                <a:gd name="T34" fmla="*/ 2245 w 167"/>
                <a:gd name="T35" fmla="*/ 979 h 204"/>
                <a:gd name="T36" fmla="*/ 2652 w 167"/>
                <a:gd name="T37" fmla="*/ 1590 h 204"/>
                <a:gd name="T38" fmla="*/ 2294 w 167"/>
                <a:gd name="T39" fmla="*/ 3120 h 204"/>
                <a:gd name="T40" fmla="*/ 1493 w 167"/>
                <a:gd name="T41" fmla="*/ 1713 h 204"/>
                <a:gd name="T42" fmla="*/ 1452 w 167"/>
                <a:gd name="T43" fmla="*/ 1286 h 204"/>
                <a:gd name="T44" fmla="*/ 976 w 167"/>
                <a:gd name="T45" fmla="*/ 1307 h 204"/>
                <a:gd name="T46" fmla="*/ 949 w 167"/>
                <a:gd name="T47" fmla="*/ 1826 h 204"/>
                <a:gd name="T48" fmla="*/ 1343 w 167"/>
                <a:gd name="T49" fmla="*/ 1860 h 204"/>
                <a:gd name="T50" fmla="*/ 1416 w 167"/>
                <a:gd name="T51" fmla="*/ 1860 h 204"/>
                <a:gd name="T52" fmla="*/ 1452 w 167"/>
                <a:gd name="T53" fmla="*/ 1826 h 204"/>
                <a:gd name="T54" fmla="*/ 2245 w 167"/>
                <a:gd name="T55" fmla="*/ 3228 h 204"/>
                <a:gd name="T56" fmla="*/ 1523 w 167"/>
                <a:gd name="T57" fmla="*/ 4750 h 204"/>
                <a:gd name="T58" fmla="*/ 717 w 167"/>
                <a:gd name="T59" fmla="*/ 3120 h 204"/>
                <a:gd name="T60" fmla="*/ 586 w 167"/>
                <a:gd name="T61" fmla="*/ 2650 h 204"/>
                <a:gd name="T62" fmla="*/ 143 w 167"/>
                <a:gd name="T63" fmla="*/ 2737 h 204"/>
                <a:gd name="T64" fmla="*/ 247 w 167"/>
                <a:gd name="T65" fmla="*/ 3271 h 204"/>
                <a:gd name="T66" fmla="*/ 624 w 167"/>
                <a:gd name="T67" fmla="*/ 3228 h 204"/>
                <a:gd name="T68" fmla="*/ 1493 w 167"/>
                <a:gd name="T69" fmla="*/ 4796 h 204"/>
                <a:gd name="T70" fmla="*/ 1133 w 167"/>
                <a:gd name="T71" fmla="*/ 5537 h 204"/>
                <a:gd name="T72" fmla="*/ 1161 w 167"/>
                <a:gd name="T73" fmla="*/ 5565 h 204"/>
                <a:gd name="T74" fmla="*/ 1966 w 167"/>
                <a:gd name="T75" fmla="*/ 4156 h 204"/>
                <a:gd name="T76" fmla="*/ 2689 w 167"/>
                <a:gd name="T77" fmla="*/ 3682 h 204"/>
                <a:gd name="T78" fmla="*/ 3308 w 167"/>
                <a:gd name="T79" fmla="*/ 3490 h 204"/>
                <a:gd name="T80" fmla="*/ 3418 w 167"/>
                <a:gd name="T81" fmla="*/ 3601 h 204"/>
                <a:gd name="T82" fmla="*/ 3453 w 167"/>
                <a:gd name="T83" fmla="*/ 3661 h 204"/>
                <a:gd name="T84" fmla="*/ 3965 w 167"/>
                <a:gd name="T85" fmla="*/ 3419 h 204"/>
                <a:gd name="T86" fmla="*/ 3710 w 167"/>
                <a:gd name="T87" fmla="*/ 2822 h 204"/>
                <a:gd name="T88" fmla="*/ 3185 w 167"/>
                <a:gd name="T89" fmla="*/ 3120 h 204"/>
                <a:gd name="T90" fmla="*/ 3235 w 167"/>
                <a:gd name="T91" fmla="*/ 3354 h 204"/>
                <a:gd name="T92" fmla="*/ 2076 w 167"/>
                <a:gd name="T93" fmla="*/ 3960 h 204"/>
                <a:gd name="T94" fmla="*/ 2611 w 167"/>
                <a:gd name="T95" fmla="*/ 2416 h 204"/>
                <a:gd name="T96" fmla="*/ 2626 w 167"/>
                <a:gd name="T97" fmla="*/ 2416 h 204"/>
                <a:gd name="T98" fmla="*/ 3739 w 167"/>
                <a:gd name="T99" fmla="*/ 1629 h 204"/>
                <a:gd name="T100" fmla="*/ 4129 w 167"/>
                <a:gd name="T101" fmla="*/ 1629 h 204"/>
                <a:gd name="T102" fmla="*/ 4318 w 167"/>
                <a:gd name="T103" fmla="*/ 1151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136"/>
            <p:cNvSpPr>
              <a:spLocks/>
            </p:cNvSpPr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2312 w 89"/>
                <a:gd name="T1" fmla="*/ 2339 h 132"/>
                <a:gd name="T2" fmla="*/ 914 w 89"/>
                <a:gd name="T3" fmla="*/ 2182 h 132"/>
                <a:gd name="T4" fmla="*/ 452 w 89"/>
                <a:gd name="T5" fmla="*/ 1164 h 132"/>
                <a:gd name="T6" fmla="*/ 83 w 89"/>
                <a:gd name="T7" fmla="*/ 48 h 132"/>
                <a:gd name="T8" fmla="*/ 28 w 89"/>
                <a:gd name="T9" fmla="*/ 48 h 132"/>
                <a:gd name="T10" fmla="*/ 405 w 89"/>
                <a:gd name="T11" fmla="*/ 1275 h 132"/>
                <a:gd name="T12" fmla="*/ 850 w 89"/>
                <a:gd name="T13" fmla="*/ 2226 h 132"/>
                <a:gd name="T14" fmla="*/ 850 w 89"/>
                <a:gd name="T15" fmla="*/ 2302 h 132"/>
                <a:gd name="T16" fmla="*/ 782 w 89"/>
                <a:gd name="T17" fmla="*/ 3258 h 132"/>
                <a:gd name="T18" fmla="*/ 1291 w 89"/>
                <a:gd name="T19" fmla="*/ 2962 h 132"/>
                <a:gd name="T20" fmla="*/ 1829 w 89"/>
                <a:gd name="T21" fmla="*/ 3216 h 132"/>
                <a:gd name="T22" fmla="*/ 1910 w 89"/>
                <a:gd name="T23" fmla="*/ 3133 h 132"/>
                <a:gd name="T24" fmla="*/ 1845 w 89"/>
                <a:gd name="T25" fmla="*/ 2729 h 132"/>
                <a:gd name="T26" fmla="*/ 2234 w 89"/>
                <a:gd name="T27" fmla="*/ 2769 h 132"/>
                <a:gd name="T28" fmla="*/ 2312 w 89"/>
                <a:gd name="T29" fmla="*/ 2339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37"/>
            <p:cNvSpPr>
              <a:spLocks/>
            </p:cNvSpPr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86462 w 3268"/>
                <a:gd name="T1" fmla="*/ 5484 h 263"/>
                <a:gd name="T2" fmla="*/ 81460 w 3268"/>
                <a:gd name="T3" fmla="*/ 4780 h 263"/>
                <a:gd name="T4" fmla="*/ 77275 w 3268"/>
                <a:gd name="T5" fmla="*/ 2712 h 263"/>
                <a:gd name="T6" fmla="*/ 73082 w 3268"/>
                <a:gd name="T7" fmla="*/ 787 h 263"/>
                <a:gd name="T8" fmla="*/ 67987 w 3268"/>
                <a:gd name="T9" fmla="*/ 454 h 263"/>
                <a:gd name="T10" fmla="*/ 63633 w 3268"/>
                <a:gd name="T11" fmla="*/ 1519 h 263"/>
                <a:gd name="T12" fmla="*/ 59963 w 3268"/>
                <a:gd name="T13" fmla="*/ 3211 h 263"/>
                <a:gd name="T14" fmla="*/ 59921 w 3268"/>
                <a:gd name="T15" fmla="*/ 3211 h 263"/>
                <a:gd name="T16" fmla="*/ 50628 w 3268"/>
                <a:gd name="T17" fmla="*/ 6037 h 263"/>
                <a:gd name="T18" fmla="*/ 43308 w 3268"/>
                <a:gd name="T19" fmla="*/ 2585 h 263"/>
                <a:gd name="T20" fmla="*/ 37875 w 3268"/>
                <a:gd name="T21" fmla="*/ 454 h 263"/>
                <a:gd name="T22" fmla="*/ 32364 w 3268"/>
                <a:gd name="T23" fmla="*/ 1110 h 263"/>
                <a:gd name="T24" fmla="*/ 31085 w 3268"/>
                <a:gd name="T25" fmla="*/ 1774 h 263"/>
                <a:gd name="T26" fmla="*/ 31060 w 3268"/>
                <a:gd name="T27" fmla="*/ 1789 h 263"/>
                <a:gd name="T28" fmla="*/ 23466 w 3268"/>
                <a:gd name="T29" fmla="*/ 6256 h 263"/>
                <a:gd name="T30" fmla="*/ 19210 w 3268"/>
                <a:gd name="T31" fmla="*/ 6514 h 263"/>
                <a:gd name="T32" fmla="*/ 14697 w 3268"/>
                <a:gd name="T33" fmla="*/ 4510 h 263"/>
                <a:gd name="T34" fmla="*/ 11382 w 3268"/>
                <a:gd name="T35" fmla="*/ 2303 h 263"/>
                <a:gd name="T36" fmla="*/ 7878 w 3268"/>
                <a:gd name="T37" fmla="*/ 454 h 263"/>
                <a:gd name="T38" fmla="*/ 3819 w 3268"/>
                <a:gd name="T39" fmla="*/ 186 h 263"/>
                <a:gd name="T40" fmla="*/ 3819 w 3268"/>
                <a:gd name="T41" fmla="*/ 186 h 263"/>
                <a:gd name="T42" fmla="*/ 3733 w 3268"/>
                <a:gd name="T43" fmla="*/ 186 h 263"/>
                <a:gd name="T44" fmla="*/ 3733 w 3268"/>
                <a:gd name="T45" fmla="*/ 186 h 263"/>
                <a:gd name="T46" fmla="*/ 212 w 3268"/>
                <a:gd name="T47" fmla="*/ 558 h 263"/>
                <a:gd name="T48" fmla="*/ 247 w 3268"/>
                <a:gd name="T49" fmla="*/ 558 h 263"/>
                <a:gd name="T50" fmla="*/ 48 w 3268"/>
                <a:gd name="T51" fmla="*/ 558 h 263"/>
                <a:gd name="T52" fmla="*/ 48 w 3268"/>
                <a:gd name="T53" fmla="*/ 558 h 263"/>
                <a:gd name="T54" fmla="*/ 28 w 3268"/>
                <a:gd name="T55" fmla="*/ 558 h 263"/>
                <a:gd name="T56" fmla="*/ 28 w 3268"/>
                <a:gd name="T57" fmla="*/ 626 h 263"/>
                <a:gd name="T58" fmla="*/ 4894 w 3268"/>
                <a:gd name="T59" fmla="*/ 220 h 263"/>
                <a:gd name="T60" fmla="*/ 7436 w 3268"/>
                <a:gd name="T61" fmla="*/ 454 h 263"/>
                <a:gd name="T62" fmla="*/ 9834 w 3268"/>
                <a:gd name="T63" fmla="*/ 1491 h 263"/>
                <a:gd name="T64" fmla="*/ 18267 w 3268"/>
                <a:gd name="T65" fmla="*/ 6443 h 263"/>
                <a:gd name="T66" fmla="*/ 24890 w 3268"/>
                <a:gd name="T67" fmla="*/ 5847 h 263"/>
                <a:gd name="T68" fmla="*/ 31060 w 3268"/>
                <a:gd name="T69" fmla="*/ 1897 h 263"/>
                <a:gd name="T70" fmla="*/ 35639 w 3268"/>
                <a:gd name="T71" fmla="*/ 517 h 263"/>
                <a:gd name="T72" fmla="*/ 39988 w 3268"/>
                <a:gd name="T73" fmla="*/ 1085 h 263"/>
                <a:gd name="T74" fmla="*/ 47085 w 3268"/>
                <a:gd name="T75" fmla="*/ 4973 h 263"/>
                <a:gd name="T76" fmla="*/ 53147 w 3268"/>
                <a:gd name="T77" fmla="*/ 6193 h 263"/>
                <a:gd name="T78" fmla="*/ 59850 w 3268"/>
                <a:gd name="T79" fmla="*/ 3372 h 263"/>
                <a:gd name="T80" fmla="*/ 64446 w 3268"/>
                <a:gd name="T81" fmla="*/ 1406 h 263"/>
                <a:gd name="T82" fmla="*/ 69660 w 3268"/>
                <a:gd name="T83" fmla="*/ 491 h 263"/>
                <a:gd name="T84" fmla="*/ 74724 w 3268"/>
                <a:gd name="T85" fmla="*/ 1578 h 263"/>
                <a:gd name="T86" fmla="*/ 78803 w 3268"/>
                <a:gd name="T87" fmla="*/ 3743 h 263"/>
                <a:gd name="T88" fmla="*/ 86462 w 3268"/>
                <a:gd name="T89" fmla="*/ 5592 h 263"/>
                <a:gd name="T90" fmla="*/ 86462 w 3268"/>
                <a:gd name="T91" fmla="*/ 5484 h 2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38"/>
            <p:cNvSpPr>
              <a:spLocks/>
            </p:cNvSpPr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2928 w 111"/>
                <a:gd name="T1" fmla="*/ 2048 h 121"/>
                <a:gd name="T2" fmla="*/ 1313 w 111"/>
                <a:gd name="T3" fmla="*/ 1715 h 121"/>
                <a:gd name="T4" fmla="*/ 83 w 111"/>
                <a:gd name="T5" fmla="*/ 0 h 121"/>
                <a:gd name="T6" fmla="*/ 0 w 111"/>
                <a:gd name="T7" fmla="*/ 49 h 121"/>
                <a:gd name="T8" fmla="*/ 1235 w 111"/>
                <a:gd name="T9" fmla="*/ 1749 h 121"/>
                <a:gd name="T10" fmla="*/ 144 w 111"/>
                <a:gd name="T11" fmla="*/ 3035 h 121"/>
                <a:gd name="T12" fmla="*/ 149 w 111"/>
                <a:gd name="T13" fmla="*/ 3058 h 121"/>
                <a:gd name="T14" fmla="*/ 1021 w 111"/>
                <a:gd name="T15" fmla="*/ 2976 h 121"/>
                <a:gd name="T16" fmla="*/ 1021 w 111"/>
                <a:gd name="T17" fmla="*/ 2976 h 121"/>
                <a:gd name="T18" fmla="*/ 1424 w 111"/>
                <a:gd name="T19" fmla="*/ 3120 h 121"/>
                <a:gd name="T20" fmla="*/ 1738 w 111"/>
                <a:gd name="T21" fmla="*/ 2739 h 121"/>
                <a:gd name="T22" fmla="*/ 2169 w 111"/>
                <a:gd name="T23" fmla="*/ 2829 h 121"/>
                <a:gd name="T24" fmla="*/ 2382 w 111"/>
                <a:gd name="T25" fmla="*/ 2458 h 121"/>
                <a:gd name="T26" fmla="*/ 2837 w 111"/>
                <a:gd name="T27" fmla="*/ 2421 h 121"/>
                <a:gd name="T28" fmla="*/ 2928 w 111"/>
                <a:gd name="T29" fmla="*/ 2048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139"/>
            <p:cNvSpPr>
              <a:spLocks/>
            </p:cNvSpPr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4651 w 180"/>
                <a:gd name="T1" fmla="*/ 959 h 208"/>
                <a:gd name="T2" fmla="*/ 4237 w 180"/>
                <a:gd name="T3" fmla="*/ 950 h 208"/>
                <a:gd name="T4" fmla="*/ 4019 w 180"/>
                <a:gd name="T5" fmla="*/ 554 h 208"/>
                <a:gd name="T6" fmla="*/ 3592 w 180"/>
                <a:gd name="T7" fmla="*/ 653 h 208"/>
                <a:gd name="T8" fmla="*/ 3295 w 180"/>
                <a:gd name="T9" fmla="*/ 261 h 208"/>
                <a:gd name="T10" fmla="*/ 2899 w 180"/>
                <a:gd name="T11" fmla="*/ 377 h 208"/>
                <a:gd name="T12" fmla="*/ 2878 w 180"/>
                <a:gd name="T13" fmla="*/ 377 h 208"/>
                <a:gd name="T14" fmla="*/ 2013 w 180"/>
                <a:gd name="T15" fmla="*/ 261 h 208"/>
                <a:gd name="T16" fmla="*/ 2006 w 180"/>
                <a:gd name="T17" fmla="*/ 296 h 208"/>
                <a:gd name="T18" fmla="*/ 3063 w 180"/>
                <a:gd name="T19" fmla="*/ 1587 h 208"/>
                <a:gd name="T20" fmla="*/ 1211 w 180"/>
                <a:gd name="T21" fmla="*/ 3718 h 208"/>
                <a:gd name="T22" fmla="*/ 0 w 180"/>
                <a:gd name="T23" fmla="*/ 5590 h 208"/>
                <a:gd name="T24" fmla="*/ 0 w 180"/>
                <a:gd name="T25" fmla="*/ 5590 h 208"/>
                <a:gd name="T26" fmla="*/ 28 w 180"/>
                <a:gd name="T27" fmla="*/ 5590 h 208"/>
                <a:gd name="T28" fmla="*/ 48 w 180"/>
                <a:gd name="T29" fmla="*/ 5563 h 208"/>
                <a:gd name="T30" fmla="*/ 107 w 180"/>
                <a:gd name="T31" fmla="*/ 5547 h 208"/>
                <a:gd name="T32" fmla="*/ 1543 w 180"/>
                <a:gd name="T33" fmla="*/ 3526 h 208"/>
                <a:gd name="T34" fmla="*/ 3110 w 180"/>
                <a:gd name="T35" fmla="*/ 1644 h 208"/>
                <a:gd name="T36" fmla="*/ 4713 w 180"/>
                <a:gd name="T37" fmla="*/ 1364 h 208"/>
                <a:gd name="T38" fmla="*/ 4651 w 180"/>
                <a:gd name="T39" fmla="*/ 959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140"/>
            <p:cNvSpPr>
              <a:spLocks/>
            </p:cNvSpPr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504 w 51"/>
                <a:gd name="T1" fmla="*/ 83 h 125"/>
                <a:gd name="T2" fmla="*/ 440 w 51"/>
                <a:gd name="T3" fmla="*/ 107 h 125"/>
                <a:gd name="T4" fmla="*/ 870 w 51"/>
                <a:gd name="T5" fmla="*/ 3297 h 125"/>
                <a:gd name="T6" fmla="*/ 870 w 51"/>
                <a:gd name="T7" fmla="*/ 3297 h 125"/>
                <a:gd name="T8" fmla="*/ 906 w 51"/>
                <a:gd name="T9" fmla="*/ 3330 h 125"/>
                <a:gd name="T10" fmla="*/ 920 w 51"/>
                <a:gd name="T11" fmla="*/ 3297 h 125"/>
                <a:gd name="T12" fmla="*/ 906 w 51"/>
                <a:gd name="T13" fmla="*/ 3281 h 125"/>
                <a:gd name="T14" fmla="*/ 1268 w 51"/>
                <a:gd name="T15" fmla="*/ 1756 h 125"/>
                <a:gd name="T16" fmla="*/ 611 w 51"/>
                <a:gd name="T17" fmla="*/ 48 h 125"/>
                <a:gd name="T18" fmla="*/ 504 w 51"/>
                <a:gd name="T19" fmla="*/ 83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41"/>
            <p:cNvSpPr>
              <a:spLocks/>
            </p:cNvSpPr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4757 w 203"/>
                <a:gd name="T1" fmla="*/ 1739 h 193"/>
                <a:gd name="T2" fmla="*/ 4614 w 203"/>
                <a:gd name="T3" fmla="*/ 1066 h 193"/>
                <a:gd name="T4" fmla="*/ 3957 w 203"/>
                <a:gd name="T5" fmla="*/ 850 h 193"/>
                <a:gd name="T6" fmla="*/ 3091 w 203"/>
                <a:gd name="T7" fmla="*/ 554 h 193"/>
                <a:gd name="T8" fmla="*/ 3184 w 203"/>
                <a:gd name="T9" fmla="*/ 1255 h 193"/>
                <a:gd name="T10" fmla="*/ 3445 w 203"/>
                <a:gd name="T11" fmla="*/ 1874 h 193"/>
                <a:gd name="T12" fmla="*/ 1626 w 203"/>
                <a:gd name="T13" fmla="*/ 2951 h 193"/>
                <a:gd name="T14" fmla="*/ 1236 w 203"/>
                <a:gd name="T15" fmla="*/ 3337 h 193"/>
                <a:gd name="T16" fmla="*/ 1198 w 203"/>
                <a:gd name="T17" fmla="*/ 3378 h 193"/>
                <a:gd name="T18" fmla="*/ 28 w 203"/>
                <a:gd name="T19" fmla="*/ 4674 h 193"/>
                <a:gd name="T20" fmla="*/ 48 w 203"/>
                <a:gd name="T21" fmla="*/ 4702 h 193"/>
                <a:gd name="T22" fmla="*/ 686 w 203"/>
                <a:gd name="T23" fmla="*/ 4145 h 193"/>
                <a:gd name="T24" fmla="*/ 1198 w 203"/>
                <a:gd name="T25" fmla="*/ 3525 h 193"/>
                <a:gd name="T26" fmla="*/ 2331 w 203"/>
                <a:gd name="T27" fmla="*/ 4738 h 193"/>
                <a:gd name="T28" fmla="*/ 3993 w 203"/>
                <a:gd name="T29" fmla="*/ 5043 h 193"/>
                <a:gd name="T30" fmla="*/ 3993 w 203"/>
                <a:gd name="T31" fmla="*/ 4972 h 193"/>
                <a:gd name="T32" fmla="*/ 2907 w 203"/>
                <a:gd name="T33" fmla="*/ 3648 h 193"/>
                <a:gd name="T34" fmla="*/ 1416 w 203"/>
                <a:gd name="T35" fmla="*/ 3312 h 193"/>
                <a:gd name="T36" fmla="*/ 1493 w 203"/>
                <a:gd name="T37" fmla="*/ 3229 h 193"/>
                <a:gd name="T38" fmla="*/ 2464 w 203"/>
                <a:gd name="T39" fmla="*/ 2468 h 193"/>
                <a:gd name="T40" fmla="*/ 3490 w 203"/>
                <a:gd name="T41" fmla="*/ 1952 h 193"/>
                <a:gd name="T42" fmla="*/ 3490 w 203"/>
                <a:gd name="T43" fmla="*/ 1952 h 193"/>
                <a:gd name="T44" fmla="*/ 3517 w 203"/>
                <a:gd name="T45" fmla="*/ 1992 h 193"/>
                <a:gd name="T46" fmla="*/ 4905 w 203"/>
                <a:gd name="T47" fmla="*/ 2546 h 193"/>
                <a:gd name="T48" fmla="*/ 4757 w 203"/>
                <a:gd name="T49" fmla="*/ 1739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1639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 userDrawn="1"/>
        </p:nvGrpSpPr>
        <p:grpSpPr bwMode="auto">
          <a:xfrm>
            <a:off x="-74083" y="1"/>
            <a:ext cx="2055284" cy="785813"/>
            <a:chOff x="-142846" y="-250538"/>
            <a:chExt cx="4668067" cy="1782764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2147483646 w 128"/>
                <a:gd name="T1" fmla="*/ 2147483646 h 123"/>
                <a:gd name="T2" fmla="*/ 2147483646 w 128"/>
                <a:gd name="T3" fmla="*/ 2147483646 h 123"/>
                <a:gd name="T4" fmla="*/ 2147483646 w 128"/>
                <a:gd name="T5" fmla="*/ 2147483646 h 123"/>
                <a:gd name="T6" fmla="*/ 2147483646 w 128"/>
                <a:gd name="T7" fmla="*/ 2147483646 h 123"/>
                <a:gd name="T8" fmla="*/ 2147483646 w 128"/>
                <a:gd name="T9" fmla="*/ 2147483646 h 123"/>
                <a:gd name="T10" fmla="*/ 2147483646 w 128"/>
                <a:gd name="T11" fmla="*/ 2147483646 h 123"/>
                <a:gd name="T12" fmla="*/ 2147483646 w 128"/>
                <a:gd name="T13" fmla="*/ 2147483646 h 123"/>
                <a:gd name="T14" fmla="*/ 2147483646 w 128"/>
                <a:gd name="T15" fmla="*/ 2147483646 h 123"/>
                <a:gd name="T16" fmla="*/ 2147483646 w 128"/>
                <a:gd name="T17" fmla="*/ 2147483646 h 123"/>
                <a:gd name="T18" fmla="*/ 2147483646 w 128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2147483646 w 95"/>
                <a:gd name="T1" fmla="*/ 2147483646 h 108"/>
                <a:gd name="T2" fmla="*/ 2147483646 w 95"/>
                <a:gd name="T3" fmla="*/ 2147483646 h 108"/>
                <a:gd name="T4" fmla="*/ 2147483646 w 95"/>
                <a:gd name="T5" fmla="*/ 2147483646 h 108"/>
                <a:gd name="T6" fmla="*/ 2147483646 w 95"/>
                <a:gd name="T7" fmla="*/ 2147483646 h 108"/>
                <a:gd name="T8" fmla="*/ 2147483646 w 95"/>
                <a:gd name="T9" fmla="*/ 2147483646 h 108"/>
                <a:gd name="T10" fmla="*/ 2147483646 w 95"/>
                <a:gd name="T11" fmla="*/ 2147483646 h 108"/>
                <a:gd name="T12" fmla="*/ 2147483646 w 95"/>
                <a:gd name="T13" fmla="*/ 2147483646 h 108"/>
                <a:gd name="T14" fmla="*/ 2147483646 w 95"/>
                <a:gd name="T15" fmla="*/ 2147483646 h 108"/>
                <a:gd name="T16" fmla="*/ 2147483646 w 95"/>
                <a:gd name="T17" fmla="*/ 2147483646 h 108"/>
                <a:gd name="T18" fmla="*/ 2147483646 w 95"/>
                <a:gd name="T19" fmla="*/ 2147483646 h 108"/>
                <a:gd name="T20" fmla="*/ 2147483646 w 95"/>
                <a:gd name="T21" fmla="*/ 2147483646 h 108"/>
                <a:gd name="T22" fmla="*/ 2147483646 w 95"/>
                <a:gd name="T23" fmla="*/ 2147483646 h 108"/>
                <a:gd name="T24" fmla="*/ 2147483646 w 95"/>
                <a:gd name="T25" fmla="*/ 2147483646 h 108"/>
                <a:gd name="T26" fmla="*/ 2147483646 w 95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2147483646 w 67"/>
                <a:gd name="T1" fmla="*/ 0 h 71"/>
                <a:gd name="T2" fmla="*/ 2147483646 w 67"/>
                <a:gd name="T3" fmla="*/ 0 h 71"/>
                <a:gd name="T4" fmla="*/ 2147483646 w 67"/>
                <a:gd name="T5" fmla="*/ 0 h 71"/>
                <a:gd name="T6" fmla="*/ 2147483646 w 67"/>
                <a:gd name="T7" fmla="*/ 2147483646 h 71"/>
                <a:gd name="T8" fmla="*/ 2147483646 w 67"/>
                <a:gd name="T9" fmla="*/ 0 h 71"/>
                <a:gd name="T10" fmla="*/ 2147483646 w 67"/>
                <a:gd name="T11" fmla="*/ 0 h 71"/>
                <a:gd name="T12" fmla="*/ 2147483646 w 67"/>
                <a:gd name="T13" fmla="*/ 2147483646 h 71"/>
                <a:gd name="T14" fmla="*/ 2147483646 w 67"/>
                <a:gd name="T15" fmla="*/ 2147483646 h 71"/>
                <a:gd name="T16" fmla="*/ 2147483646 w 67"/>
                <a:gd name="T17" fmla="*/ 2147483646 h 71"/>
                <a:gd name="T18" fmla="*/ 2147483646 w 67"/>
                <a:gd name="T19" fmla="*/ 2147483646 h 71"/>
                <a:gd name="T20" fmla="*/ 2147483646 w 6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2147483646 w 132"/>
                <a:gd name="T1" fmla="*/ 2147483646 h 136"/>
                <a:gd name="T2" fmla="*/ 2147483646 w 132"/>
                <a:gd name="T3" fmla="*/ 2147483646 h 136"/>
                <a:gd name="T4" fmla="*/ 0 w 132"/>
                <a:gd name="T5" fmla="*/ 2147483646 h 136"/>
                <a:gd name="T6" fmla="*/ 2147483646 w 132"/>
                <a:gd name="T7" fmla="*/ 2147483646 h 136"/>
                <a:gd name="T8" fmla="*/ 2147483646 w 132"/>
                <a:gd name="T9" fmla="*/ 2147483646 h 136"/>
                <a:gd name="T10" fmla="*/ 2147483646 w 132"/>
                <a:gd name="T11" fmla="*/ 2147483646 h 136"/>
                <a:gd name="T12" fmla="*/ 2147483646 w 132"/>
                <a:gd name="T13" fmla="*/ 2147483646 h 136"/>
                <a:gd name="T14" fmla="*/ 2147483646 w 132"/>
                <a:gd name="T15" fmla="*/ 2147483646 h 136"/>
                <a:gd name="T16" fmla="*/ 2147483646 w 132"/>
                <a:gd name="T17" fmla="*/ 2147483646 h 136"/>
                <a:gd name="T18" fmla="*/ 2147483646 w 132"/>
                <a:gd name="T19" fmla="*/ 2147483646 h 136"/>
                <a:gd name="T20" fmla="*/ 2147483646 w 132"/>
                <a:gd name="T21" fmla="*/ 2147483646 h 136"/>
                <a:gd name="T22" fmla="*/ 2147483646 w 132"/>
                <a:gd name="T23" fmla="*/ 2147483646 h 136"/>
                <a:gd name="T24" fmla="*/ 2147483646 w 132"/>
                <a:gd name="T25" fmla="*/ 2147483646 h 136"/>
                <a:gd name="T26" fmla="*/ 2147483646 w 132"/>
                <a:gd name="T27" fmla="*/ 2147483646 h 136"/>
                <a:gd name="T28" fmla="*/ 2147483646 w 132"/>
                <a:gd name="T29" fmla="*/ 2147483646 h 136"/>
                <a:gd name="T30" fmla="*/ 2147483646 w 132"/>
                <a:gd name="T31" fmla="*/ 2147483646 h 136"/>
                <a:gd name="T32" fmla="*/ 2147483646 w 132"/>
                <a:gd name="T33" fmla="*/ 2147483646 h 136"/>
                <a:gd name="T34" fmla="*/ 2147483646 w 132"/>
                <a:gd name="T35" fmla="*/ 2147483646 h 136"/>
                <a:gd name="T36" fmla="*/ 2147483646 w 132"/>
                <a:gd name="T37" fmla="*/ 2147483646 h 136"/>
                <a:gd name="T38" fmla="*/ 2147483646 w 132"/>
                <a:gd name="T39" fmla="*/ 2147483646 h 136"/>
                <a:gd name="T40" fmla="*/ 2147483646 w 132"/>
                <a:gd name="T41" fmla="*/ 2147483646 h 136"/>
                <a:gd name="T42" fmla="*/ 2147483646 w 132"/>
                <a:gd name="T43" fmla="*/ 2147483646 h 136"/>
                <a:gd name="T44" fmla="*/ 2147483646 w 132"/>
                <a:gd name="T45" fmla="*/ 2147483646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147483646 w 274"/>
                <a:gd name="T1" fmla="*/ 2147483646 h 213"/>
                <a:gd name="T2" fmla="*/ 2147483646 w 274"/>
                <a:gd name="T3" fmla="*/ 2147483646 h 213"/>
                <a:gd name="T4" fmla="*/ 2147483646 w 274"/>
                <a:gd name="T5" fmla="*/ 2147483646 h 213"/>
                <a:gd name="T6" fmla="*/ 2147483646 w 274"/>
                <a:gd name="T7" fmla="*/ 2147483646 h 213"/>
                <a:gd name="T8" fmla="*/ 2147483646 w 274"/>
                <a:gd name="T9" fmla="*/ 2147483646 h 213"/>
                <a:gd name="T10" fmla="*/ 2147483646 w 274"/>
                <a:gd name="T11" fmla="*/ 2147483646 h 213"/>
                <a:gd name="T12" fmla="*/ 2147483646 w 274"/>
                <a:gd name="T13" fmla="*/ 2147483646 h 213"/>
                <a:gd name="T14" fmla="*/ 2147483646 w 274"/>
                <a:gd name="T15" fmla="*/ 2147483646 h 213"/>
                <a:gd name="T16" fmla="*/ 2147483646 w 274"/>
                <a:gd name="T17" fmla="*/ 2147483646 h 213"/>
                <a:gd name="T18" fmla="*/ 2147483646 w 274"/>
                <a:gd name="T19" fmla="*/ 2147483646 h 213"/>
                <a:gd name="T20" fmla="*/ 0 w 274"/>
                <a:gd name="T21" fmla="*/ 2147483646 h 213"/>
                <a:gd name="T22" fmla="*/ 2147483646 w 274"/>
                <a:gd name="T23" fmla="*/ 2147483646 h 213"/>
                <a:gd name="T24" fmla="*/ 2147483646 w 274"/>
                <a:gd name="T25" fmla="*/ 2147483646 h 213"/>
                <a:gd name="T26" fmla="*/ 2147483646 w 274"/>
                <a:gd name="T27" fmla="*/ 2147483646 h 213"/>
                <a:gd name="T28" fmla="*/ 2147483646 w 274"/>
                <a:gd name="T29" fmla="*/ 2147483646 h 213"/>
                <a:gd name="T30" fmla="*/ 2147483646 w 274"/>
                <a:gd name="T31" fmla="*/ 2147483646 h 213"/>
                <a:gd name="T32" fmla="*/ 2147483646 w 274"/>
                <a:gd name="T33" fmla="*/ 2147483646 h 213"/>
                <a:gd name="T34" fmla="*/ 2147483646 w 274"/>
                <a:gd name="T35" fmla="*/ 2147483646 h 2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7483646 w 240"/>
                <a:gd name="T1" fmla="*/ 2147483646 h 162"/>
                <a:gd name="T2" fmla="*/ 2147483646 w 240"/>
                <a:gd name="T3" fmla="*/ 2147483646 h 162"/>
                <a:gd name="T4" fmla="*/ 2147483646 w 240"/>
                <a:gd name="T5" fmla="*/ 2147483646 h 162"/>
                <a:gd name="T6" fmla="*/ 2147483646 w 240"/>
                <a:gd name="T7" fmla="*/ 2147483646 h 162"/>
                <a:gd name="T8" fmla="*/ 2147483646 w 240"/>
                <a:gd name="T9" fmla="*/ 2147483646 h 162"/>
                <a:gd name="T10" fmla="*/ 2147483646 w 240"/>
                <a:gd name="T11" fmla="*/ 2147483646 h 162"/>
                <a:gd name="T12" fmla="*/ 2147483646 w 240"/>
                <a:gd name="T13" fmla="*/ 2147483646 h 162"/>
                <a:gd name="T14" fmla="*/ 2147483646 w 240"/>
                <a:gd name="T15" fmla="*/ 2147483646 h 162"/>
                <a:gd name="T16" fmla="*/ 2147483646 w 240"/>
                <a:gd name="T17" fmla="*/ 2147483646 h 162"/>
                <a:gd name="T18" fmla="*/ 2147483646 w 240"/>
                <a:gd name="T19" fmla="*/ 2147483646 h 162"/>
                <a:gd name="T20" fmla="*/ 2147483646 w 240"/>
                <a:gd name="T21" fmla="*/ 2147483646 h 162"/>
                <a:gd name="T22" fmla="*/ 2147483646 w 240"/>
                <a:gd name="T23" fmla="*/ 2147483646 h 162"/>
                <a:gd name="T24" fmla="*/ 2147483646 w 240"/>
                <a:gd name="T25" fmla="*/ 2147483646 h 162"/>
                <a:gd name="T26" fmla="*/ 2147483646 w 240"/>
                <a:gd name="T27" fmla="*/ 2147483646 h 162"/>
                <a:gd name="T28" fmla="*/ 2147483646 w 240"/>
                <a:gd name="T29" fmla="*/ 2147483646 h 162"/>
                <a:gd name="T30" fmla="*/ 2147483646 w 240"/>
                <a:gd name="T31" fmla="*/ 2147483646 h 162"/>
                <a:gd name="T32" fmla="*/ 2147483646 w 240"/>
                <a:gd name="T33" fmla="*/ 2147483646 h 162"/>
                <a:gd name="T34" fmla="*/ 2147483646 w 240"/>
                <a:gd name="T35" fmla="*/ 2147483646 h 162"/>
                <a:gd name="T36" fmla="*/ 2147483646 w 240"/>
                <a:gd name="T37" fmla="*/ 2147483646 h 162"/>
                <a:gd name="T38" fmla="*/ 2147483646 w 240"/>
                <a:gd name="T39" fmla="*/ 2147483646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2147483646 w 165"/>
                <a:gd name="T1" fmla="*/ 2147483646 h 119"/>
                <a:gd name="T2" fmla="*/ 2147483646 w 165"/>
                <a:gd name="T3" fmla="*/ 2147483646 h 119"/>
                <a:gd name="T4" fmla="*/ 2147483646 w 165"/>
                <a:gd name="T5" fmla="*/ 2147483646 h 119"/>
                <a:gd name="T6" fmla="*/ 2147483646 w 165"/>
                <a:gd name="T7" fmla="*/ 2147483646 h 119"/>
                <a:gd name="T8" fmla="*/ 2147483646 w 165"/>
                <a:gd name="T9" fmla="*/ 2147483646 h 119"/>
                <a:gd name="T10" fmla="*/ 2147483646 w 165"/>
                <a:gd name="T11" fmla="*/ 2147483646 h 119"/>
                <a:gd name="T12" fmla="*/ 2147483646 w 165"/>
                <a:gd name="T13" fmla="*/ 2147483646 h 119"/>
                <a:gd name="T14" fmla="*/ 2147483646 w 165"/>
                <a:gd name="T15" fmla="*/ 2147483646 h 119"/>
                <a:gd name="T16" fmla="*/ 2147483646 w 165"/>
                <a:gd name="T17" fmla="*/ 2147483646 h 119"/>
                <a:gd name="T18" fmla="*/ 2147483646 w 165"/>
                <a:gd name="T19" fmla="*/ 2147483646 h 119"/>
                <a:gd name="T20" fmla="*/ 2147483646 w 165"/>
                <a:gd name="T21" fmla="*/ 2147483646 h 119"/>
                <a:gd name="T22" fmla="*/ 2147483646 w 165"/>
                <a:gd name="T23" fmla="*/ 2147483646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2147483646 w 161"/>
                <a:gd name="T1" fmla="*/ 2147483646 h 141"/>
                <a:gd name="T2" fmla="*/ 2147483646 w 161"/>
                <a:gd name="T3" fmla="*/ 2147483646 h 141"/>
                <a:gd name="T4" fmla="*/ 2147483646 w 161"/>
                <a:gd name="T5" fmla="*/ 2147483646 h 141"/>
                <a:gd name="T6" fmla="*/ 2147483646 w 161"/>
                <a:gd name="T7" fmla="*/ 2147483646 h 141"/>
                <a:gd name="T8" fmla="*/ 2147483646 w 161"/>
                <a:gd name="T9" fmla="*/ 2147483646 h 141"/>
                <a:gd name="T10" fmla="*/ 2147483646 w 161"/>
                <a:gd name="T11" fmla="*/ 2147483646 h 141"/>
                <a:gd name="T12" fmla="*/ 2147483646 w 161"/>
                <a:gd name="T13" fmla="*/ 2147483646 h 141"/>
                <a:gd name="T14" fmla="*/ 2147483646 w 161"/>
                <a:gd name="T15" fmla="*/ 2147483646 h 141"/>
                <a:gd name="T16" fmla="*/ 2147483646 w 161"/>
                <a:gd name="T17" fmla="*/ 2147483646 h 141"/>
                <a:gd name="T18" fmla="*/ 2147483646 w 161"/>
                <a:gd name="T19" fmla="*/ 2147483646 h 141"/>
                <a:gd name="T20" fmla="*/ 2147483646 w 161"/>
                <a:gd name="T21" fmla="*/ 2147483646 h 141"/>
                <a:gd name="T22" fmla="*/ 0 w 161"/>
                <a:gd name="T23" fmla="*/ 2147483646 h 141"/>
                <a:gd name="T24" fmla="*/ 2147483646 w 161"/>
                <a:gd name="T25" fmla="*/ 2147483646 h 141"/>
                <a:gd name="T26" fmla="*/ 2147483646 w 161"/>
                <a:gd name="T27" fmla="*/ 2147483646 h 141"/>
                <a:gd name="T28" fmla="*/ 2147483646 w 161"/>
                <a:gd name="T29" fmla="*/ 2147483646 h 141"/>
                <a:gd name="T30" fmla="*/ 2147483646 w 161"/>
                <a:gd name="T31" fmla="*/ 2147483646 h 141"/>
                <a:gd name="T32" fmla="*/ 2147483646 w 161"/>
                <a:gd name="T33" fmla="*/ 2147483646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2147483646 w 83"/>
                <a:gd name="T1" fmla="*/ 2147483646 h 192"/>
                <a:gd name="T2" fmla="*/ 2147483646 w 83"/>
                <a:gd name="T3" fmla="*/ 2147483646 h 192"/>
                <a:gd name="T4" fmla="*/ 2147483646 w 83"/>
                <a:gd name="T5" fmla="*/ 2147483646 h 192"/>
                <a:gd name="T6" fmla="*/ 2147483646 w 83"/>
                <a:gd name="T7" fmla="*/ 0 h 192"/>
                <a:gd name="T8" fmla="*/ 0 w 83"/>
                <a:gd name="T9" fmla="*/ 2147483646 h 192"/>
                <a:gd name="T10" fmla="*/ 2147483646 w 83"/>
                <a:gd name="T11" fmla="*/ 2147483646 h 192"/>
                <a:gd name="T12" fmla="*/ 2147483646 w 83"/>
                <a:gd name="T13" fmla="*/ 2147483646 h 192"/>
                <a:gd name="T14" fmla="*/ 2147483646 w 83"/>
                <a:gd name="T15" fmla="*/ 2147483646 h 192"/>
                <a:gd name="T16" fmla="*/ 2147483646 w 83"/>
                <a:gd name="T17" fmla="*/ 2147483646 h 192"/>
                <a:gd name="T18" fmla="*/ 2147483646 w 83"/>
                <a:gd name="T19" fmla="*/ 2147483646 h 192"/>
                <a:gd name="T20" fmla="*/ 2147483646 w 83"/>
                <a:gd name="T21" fmla="*/ 2147483646 h 192"/>
                <a:gd name="T22" fmla="*/ 2147483646 w 83"/>
                <a:gd name="T23" fmla="*/ 2147483646 h 192"/>
                <a:gd name="T24" fmla="*/ 2147483646 w 83"/>
                <a:gd name="T25" fmla="*/ 2147483646 h 192"/>
                <a:gd name="T26" fmla="*/ 2147483646 w 83"/>
                <a:gd name="T27" fmla="*/ 2147483646 h 192"/>
                <a:gd name="T28" fmla="*/ 2147483646 w 83"/>
                <a:gd name="T29" fmla="*/ 2147483646 h 192"/>
                <a:gd name="T30" fmla="*/ 2147483646 w 83"/>
                <a:gd name="T31" fmla="*/ 2147483646 h 192"/>
                <a:gd name="T32" fmla="*/ 2147483646 w 83"/>
                <a:gd name="T33" fmla="*/ 2147483646 h 192"/>
                <a:gd name="T34" fmla="*/ 2147483646 w 83"/>
                <a:gd name="T35" fmla="*/ 2147483646 h 192"/>
                <a:gd name="T36" fmla="*/ 2147483646 w 83"/>
                <a:gd name="T37" fmla="*/ 2147483646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2147483646 w 88"/>
                <a:gd name="T1" fmla="*/ 2147483646 h 177"/>
                <a:gd name="T2" fmla="*/ 2147483646 w 88"/>
                <a:gd name="T3" fmla="*/ 2147483646 h 177"/>
                <a:gd name="T4" fmla="*/ 2147483646 w 88"/>
                <a:gd name="T5" fmla="*/ 2147483646 h 177"/>
                <a:gd name="T6" fmla="*/ 2147483646 w 88"/>
                <a:gd name="T7" fmla="*/ 2147483646 h 177"/>
                <a:gd name="T8" fmla="*/ 2147483646 w 88"/>
                <a:gd name="T9" fmla="*/ 0 h 177"/>
                <a:gd name="T10" fmla="*/ 2147483646 w 88"/>
                <a:gd name="T11" fmla="*/ 2147483646 h 177"/>
                <a:gd name="T12" fmla="*/ 2147483646 w 88"/>
                <a:gd name="T13" fmla="*/ 2147483646 h 177"/>
                <a:gd name="T14" fmla="*/ 2147483646 w 88"/>
                <a:gd name="T15" fmla="*/ 2147483646 h 177"/>
                <a:gd name="T16" fmla="*/ 2147483646 w 88"/>
                <a:gd name="T17" fmla="*/ 2147483646 h 177"/>
                <a:gd name="T18" fmla="*/ 2147483646 w 88"/>
                <a:gd name="T19" fmla="*/ 2147483646 h 177"/>
                <a:gd name="T20" fmla="*/ 2147483646 w 88"/>
                <a:gd name="T21" fmla="*/ 2147483646 h 177"/>
                <a:gd name="T22" fmla="*/ 2147483646 w 88"/>
                <a:gd name="T23" fmla="*/ 2147483646 h 177"/>
                <a:gd name="T24" fmla="*/ 2147483646 w 88"/>
                <a:gd name="T25" fmla="*/ 2147483646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2147483646 w 61"/>
                <a:gd name="T1" fmla="*/ 2147483646 h 139"/>
                <a:gd name="T2" fmla="*/ 2147483646 w 61"/>
                <a:gd name="T3" fmla="*/ 2147483646 h 139"/>
                <a:gd name="T4" fmla="*/ 2147483646 w 61"/>
                <a:gd name="T5" fmla="*/ 2147483646 h 139"/>
                <a:gd name="T6" fmla="*/ 2147483646 w 61"/>
                <a:gd name="T7" fmla="*/ 2147483646 h 139"/>
                <a:gd name="T8" fmla="*/ 2147483646 w 61"/>
                <a:gd name="T9" fmla="*/ 2147483646 h 139"/>
                <a:gd name="T10" fmla="*/ 2147483646 w 61"/>
                <a:gd name="T11" fmla="*/ 2147483646 h 139"/>
                <a:gd name="T12" fmla="*/ 2147483646 w 61"/>
                <a:gd name="T13" fmla="*/ 2147483646 h 139"/>
                <a:gd name="T14" fmla="*/ 2147483646 w 61"/>
                <a:gd name="T15" fmla="*/ 2147483646 h 139"/>
                <a:gd name="T16" fmla="*/ 2147483646 w 61"/>
                <a:gd name="T17" fmla="*/ 2147483646 h 139"/>
                <a:gd name="T18" fmla="*/ 2147483646 w 61"/>
                <a:gd name="T19" fmla="*/ 2147483646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2147483646 w 41"/>
                <a:gd name="T1" fmla="*/ 2147483646 h 145"/>
                <a:gd name="T2" fmla="*/ 2147483646 w 41"/>
                <a:gd name="T3" fmla="*/ 0 h 145"/>
                <a:gd name="T4" fmla="*/ 0 w 41"/>
                <a:gd name="T5" fmla="*/ 0 h 145"/>
                <a:gd name="T6" fmla="*/ 2147483646 w 41"/>
                <a:gd name="T7" fmla="*/ 2147483646 h 145"/>
                <a:gd name="T8" fmla="*/ 2147483646 w 41"/>
                <a:gd name="T9" fmla="*/ 2147483646 h 145"/>
                <a:gd name="T10" fmla="*/ 2147483646 w 41"/>
                <a:gd name="T11" fmla="*/ 2147483646 h 145"/>
                <a:gd name="T12" fmla="*/ 2147483646 w 41"/>
                <a:gd name="T13" fmla="*/ 2147483646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2147483646 w 82"/>
                <a:gd name="T1" fmla="*/ 2147483646 h 80"/>
                <a:gd name="T2" fmla="*/ 2147483646 w 82"/>
                <a:gd name="T3" fmla="*/ 2147483646 h 80"/>
                <a:gd name="T4" fmla="*/ 2147483646 w 82"/>
                <a:gd name="T5" fmla="*/ 2147483646 h 80"/>
                <a:gd name="T6" fmla="*/ 0 w 82"/>
                <a:gd name="T7" fmla="*/ 2147483646 h 80"/>
                <a:gd name="T8" fmla="*/ 2147483646 w 82"/>
                <a:gd name="T9" fmla="*/ 2147483646 h 80"/>
                <a:gd name="T10" fmla="*/ 2147483646 w 82"/>
                <a:gd name="T11" fmla="*/ 2147483646 h 80"/>
                <a:gd name="T12" fmla="*/ 2147483646 w 82"/>
                <a:gd name="T13" fmla="*/ 2147483646 h 80"/>
                <a:gd name="T14" fmla="*/ 2147483646 w 82"/>
                <a:gd name="T15" fmla="*/ 2147483646 h 80"/>
                <a:gd name="T16" fmla="*/ 2147483646 w 82"/>
                <a:gd name="T17" fmla="*/ 2147483646 h 80"/>
                <a:gd name="T18" fmla="*/ 2147483646 w 82"/>
                <a:gd name="T19" fmla="*/ 2147483646 h 80"/>
                <a:gd name="T20" fmla="*/ 2147483646 w 82"/>
                <a:gd name="T21" fmla="*/ 2147483646 h 80"/>
                <a:gd name="T22" fmla="*/ 2147483646 w 82"/>
                <a:gd name="T23" fmla="*/ 214748364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2147483646 w 63"/>
                <a:gd name="T1" fmla="*/ 2147483646 h 139"/>
                <a:gd name="T2" fmla="*/ 2147483646 w 63"/>
                <a:gd name="T3" fmla="*/ 2147483646 h 139"/>
                <a:gd name="T4" fmla="*/ 2147483646 w 63"/>
                <a:gd name="T5" fmla="*/ 2147483646 h 139"/>
                <a:gd name="T6" fmla="*/ 2147483646 w 63"/>
                <a:gd name="T7" fmla="*/ 2147483646 h 139"/>
                <a:gd name="T8" fmla="*/ 2147483646 w 63"/>
                <a:gd name="T9" fmla="*/ 2147483646 h 139"/>
                <a:gd name="T10" fmla="*/ 2147483646 w 63"/>
                <a:gd name="T11" fmla="*/ 2147483646 h 139"/>
                <a:gd name="T12" fmla="*/ 2147483646 w 63"/>
                <a:gd name="T13" fmla="*/ 2147483646 h 139"/>
                <a:gd name="T14" fmla="*/ 2147483646 w 63"/>
                <a:gd name="T15" fmla="*/ 2147483646 h 139"/>
                <a:gd name="T16" fmla="*/ 2147483646 w 63"/>
                <a:gd name="T17" fmla="*/ 2147483646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2147483646 w 348"/>
                <a:gd name="T1" fmla="*/ 2147483646 h 197"/>
                <a:gd name="T2" fmla="*/ 2147483646 w 348"/>
                <a:gd name="T3" fmla="*/ 2147483646 h 197"/>
                <a:gd name="T4" fmla="*/ 2147483646 w 348"/>
                <a:gd name="T5" fmla="*/ 2147483646 h 197"/>
                <a:gd name="T6" fmla="*/ 2147483646 w 348"/>
                <a:gd name="T7" fmla="*/ 2147483646 h 197"/>
                <a:gd name="T8" fmla="*/ 2147483646 w 348"/>
                <a:gd name="T9" fmla="*/ 2147483646 h 197"/>
                <a:gd name="T10" fmla="*/ 2147483646 w 348"/>
                <a:gd name="T11" fmla="*/ 2147483646 h 197"/>
                <a:gd name="T12" fmla="*/ 2147483646 w 348"/>
                <a:gd name="T13" fmla="*/ 2147483646 h 197"/>
                <a:gd name="T14" fmla="*/ 2147483646 w 348"/>
                <a:gd name="T15" fmla="*/ 2147483646 h 197"/>
                <a:gd name="T16" fmla="*/ 2147483646 w 348"/>
                <a:gd name="T17" fmla="*/ 2147483646 h 197"/>
                <a:gd name="T18" fmla="*/ 2147483646 w 348"/>
                <a:gd name="T19" fmla="*/ 2147483646 h 197"/>
                <a:gd name="T20" fmla="*/ 2147483646 w 348"/>
                <a:gd name="T21" fmla="*/ 2147483646 h 197"/>
                <a:gd name="T22" fmla="*/ 2147483646 w 348"/>
                <a:gd name="T23" fmla="*/ 2147483646 h 197"/>
                <a:gd name="T24" fmla="*/ 2147483646 w 348"/>
                <a:gd name="T25" fmla="*/ 2147483646 h 197"/>
                <a:gd name="T26" fmla="*/ 2147483646 w 348"/>
                <a:gd name="T27" fmla="*/ 2147483646 h 197"/>
                <a:gd name="T28" fmla="*/ 2147483646 w 348"/>
                <a:gd name="T29" fmla="*/ 2147483646 h 197"/>
                <a:gd name="T30" fmla="*/ 2147483646 w 348"/>
                <a:gd name="T31" fmla="*/ 2147483646 h 197"/>
                <a:gd name="T32" fmla="*/ 2147483646 w 348"/>
                <a:gd name="T33" fmla="*/ 2147483646 h 197"/>
                <a:gd name="T34" fmla="*/ 2147483646 w 348"/>
                <a:gd name="T35" fmla="*/ 2147483646 h 197"/>
                <a:gd name="T36" fmla="*/ 2147483646 w 348"/>
                <a:gd name="T37" fmla="*/ 2147483646 h 197"/>
                <a:gd name="T38" fmla="*/ 2147483646 w 348"/>
                <a:gd name="T39" fmla="*/ 2147483646 h 197"/>
                <a:gd name="T40" fmla="*/ 2147483646 w 348"/>
                <a:gd name="T41" fmla="*/ 2147483646 h 197"/>
                <a:gd name="T42" fmla="*/ 2147483646 w 348"/>
                <a:gd name="T43" fmla="*/ 2147483646 h 197"/>
                <a:gd name="T44" fmla="*/ 2147483646 w 348"/>
                <a:gd name="T45" fmla="*/ 2147483646 h 197"/>
                <a:gd name="T46" fmla="*/ 2147483646 w 348"/>
                <a:gd name="T47" fmla="*/ 2147483646 h 197"/>
                <a:gd name="T48" fmla="*/ 2147483646 w 348"/>
                <a:gd name="T49" fmla="*/ 2147483646 h 197"/>
                <a:gd name="T50" fmla="*/ 0 w 348"/>
                <a:gd name="T51" fmla="*/ 2147483646 h 197"/>
                <a:gd name="T52" fmla="*/ 2147483646 w 348"/>
                <a:gd name="T53" fmla="*/ 2147483646 h 197"/>
                <a:gd name="T54" fmla="*/ 2147483646 w 348"/>
                <a:gd name="T55" fmla="*/ 2147483646 h 197"/>
                <a:gd name="T56" fmla="*/ 2147483646 w 348"/>
                <a:gd name="T57" fmla="*/ 2147483646 h 197"/>
                <a:gd name="T58" fmla="*/ 2147483646 w 348"/>
                <a:gd name="T59" fmla="*/ 2147483646 h 197"/>
                <a:gd name="T60" fmla="*/ 2147483646 w 348"/>
                <a:gd name="T61" fmla="*/ 2147483646 h 197"/>
                <a:gd name="T62" fmla="*/ 2147483646 w 348"/>
                <a:gd name="T63" fmla="*/ 2147483646 h 197"/>
                <a:gd name="T64" fmla="*/ 2147483646 w 348"/>
                <a:gd name="T65" fmla="*/ 2147483646 h 197"/>
                <a:gd name="T66" fmla="*/ 2147483646 w 348"/>
                <a:gd name="T67" fmla="*/ 2147483646 h 197"/>
                <a:gd name="T68" fmla="*/ 2147483646 w 348"/>
                <a:gd name="T69" fmla="*/ 2147483646 h 197"/>
                <a:gd name="T70" fmla="*/ 2147483646 w 348"/>
                <a:gd name="T71" fmla="*/ 2147483646 h 197"/>
                <a:gd name="T72" fmla="*/ 2147483646 w 348"/>
                <a:gd name="T73" fmla="*/ 2147483646 h 197"/>
                <a:gd name="T74" fmla="*/ 2147483646 w 348"/>
                <a:gd name="T75" fmla="*/ 2147483646 h 197"/>
                <a:gd name="T76" fmla="*/ 2147483646 w 348"/>
                <a:gd name="T77" fmla="*/ 2147483646 h 197"/>
                <a:gd name="T78" fmla="*/ 2147483646 w 348"/>
                <a:gd name="T79" fmla="*/ 2147483646 h 197"/>
                <a:gd name="T80" fmla="*/ 2147483646 w 348"/>
                <a:gd name="T81" fmla="*/ 2147483646 h 197"/>
                <a:gd name="T82" fmla="*/ 2147483646 w 348"/>
                <a:gd name="T83" fmla="*/ 2147483646 h 197"/>
                <a:gd name="T84" fmla="*/ 2147483646 w 348"/>
                <a:gd name="T85" fmla="*/ 2147483646 h 197"/>
                <a:gd name="T86" fmla="*/ 2147483646 w 348"/>
                <a:gd name="T87" fmla="*/ 2147483646 h 197"/>
                <a:gd name="T88" fmla="*/ 2147483646 w 348"/>
                <a:gd name="T89" fmla="*/ 2147483646 h 197"/>
                <a:gd name="T90" fmla="*/ 2147483646 w 348"/>
                <a:gd name="T91" fmla="*/ 2147483646 h 1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2147483646 w 375"/>
                <a:gd name="T1" fmla="*/ 2147483646 h 239"/>
                <a:gd name="T2" fmla="*/ 2147483646 w 375"/>
                <a:gd name="T3" fmla="*/ 2147483646 h 239"/>
                <a:gd name="T4" fmla="*/ 2147483646 w 375"/>
                <a:gd name="T5" fmla="*/ 2147483646 h 239"/>
                <a:gd name="T6" fmla="*/ 2147483646 w 375"/>
                <a:gd name="T7" fmla="*/ 2147483646 h 239"/>
                <a:gd name="T8" fmla="*/ 2147483646 w 375"/>
                <a:gd name="T9" fmla="*/ 2147483646 h 239"/>
                <a:gd name="T10" fmla="*/ 2147483646 w 375"/>
                <a:gd name="T11" fmla="*/ 2147483646 h 239"/>
                <a:gd name="T12" fmla="*/ 2147483646 w 375"/>
                <a:gd name="T13" fmla="*/ 2147483646 h 239"/>
                <a:gd name="T14" fmla="*/ 2147483646 w 375"/>
                <a:gd name="T15" fmla="*/ 2147483646 h 239"/>
                <a:gd name="T16" fmla="*/ 2147483646 w 375"/>
                <a:gd name="T17" fmla="*/ 2147483646 h 239"/>
                <a:gd name="T18" fmla="*/ 2147483646 w 375"/>
                <a:gd name="T19" fmla="*/ 2147483646 h 239"/>
                <a:gd name="T20" fmla="*/ 2147483646 w 375"/>
                <a:gd name="T21" fmla="*/ 2147483646 h 239"/>
                <a:gd name="T22" fmla="*/ 2147483646 w 375"/>
                <a:gd name="T23" fmla="*/ 2147483646 h 239"/>
                <a:gd name="T24" fmla="*/ 2147483646 w 375"/>
                <a:gd name="T25" fmla="*/ 2147483646 h 239"/>
                <a:gd name="T26" fmla="*/ 2147483646 w 375"/>
                <a:gd name="T27" fmla="*/ 2147483646 h 239"/>
                <a:gd name="T28" fmla="*/ 2147483646 w 375"/>
                <a:gd name="T29" fmla="*/ 2147483646 h 239"/>
                <a:gd name="T30" fmla="*/ 2147483646 w 375"/>
                <a:gd name="T31" fmla="*/ 2147483646 h 239"/>
                <a:gd name="T32" fmla="*/ 2147483646 w 375"/>
                <a:gd name="T33" fmla="*/ 2147483646 h 239"/>
                <a:gd name="T34" fmla="*/ 2147483646 w 375"/>
                <a:gd name="T35" fmla="*/ 2147483646 h 239"/>
                <a:gd name="T36" fmla="*/ 2147483646 w 375"/>
                <a:gd name="T37" fmla="*/ 2147483646 h 239"/>
                <a:gd name="T38" fmla="*/ 2147483646 w 375"/>
                <a:gd name="T39" fmla="*/ 2147483646 h 239"/>
                <a:gd name="T40" fmla="*/ 2147483646 w 375"/>
                <a:gd name="T41" fmla="*/ 2147483646 h 239"/>
                <a:gd name="T42" fmla="*/ 2147483646 w 375"/>
                <a:gd name="T43" fmla="*/ 2147483646 h 239"/>
                <a:gd name="T44" fmla="*/ 2147483646 w 375"/>
                <a:gd name="T45" fmla="*/ 2147483646 h 239"/>
                <a:gd name="T46" fmla="*/ 2147483646 w 375"/>
                <a:gd name="T47" fmla="*/ 2147483646 h 239"/>
                <a:gd name="T48" fmla="*/ 2147483646 w 375"/>
                <a:gd name="T49" fmla="*/ 2147483646 h 239"/>
                <a:gd name="T50" fmla="*/ 2147483646 w 375"/>
                <a:gd name="T51" fmla="*/ 2147483646 h 239"/>
                <a:gd name="T52" fmla="*/ 2147483646 w 375"/>
                <a:gd name="T53" fmla="*/ 2147483646 h 239"/>
                <a:gd name="T54" fmla="*/ 2147483646 w 375"/>
                <a:gd name="T55" fmla="*/ 2147483646 h 239"/>
                <a:gd name="T56" fmla="*/ 2147483646 w 375"/>
                <a:gd name="T57" fmla="*/ 2147483646 h 239"/>
                <a:gd name="T58" fmla="*/ 2147483646 w 375"/>
                <a:gd name="T59" fmla="*/ 2147483646 h 239"/>
                <a:gd name="T60" fmla="*/ 2147483646 w 375"/>
                <a:gd name="T61" fmla="*/ 2147483646 h 239"/>
                <a:gd name="T62" fmla="*/ 2147483646 w 375"/>
                <a:gd name="T63" fmla="*/ 2147483646 h 239"/>
                <a:gd name="T64" fmla="*/ 2147483646 w 375"/>
                <a:gd name="T65" fmla="*/ 2147483646 h 239"/>
                <a:gd name="T66" fmla="*/ 2147483646 w 375"/>
                <a:gd name="T67" fmla="*/ 2147483646 h 239"/>
                <a:gd name="T68" fmla="*/ 2147483646 w 375"/>
                <a:gd name="T69" fmla="*/ 2147483646 h 239"/>
                <a:gd name="T70" fmla="*/ 2147483646 w 375"/>
                <a:gd name="T71" fmla="*/ 2147483646 h 239"/>
                <a:gd name="T72" fmla="*/ 2147483646 w 375"/>
                <a:gd name="T73" fmla="*/ 2147483646 h 239"/>
                <a:gd name="T74" fmla="*/ 2147483646 w 375"/>
                <a:gd name="T75" fmla="*/ 2147483646 h 239"/>
                <a:gd name="T76" fmla="*/ 2147483646 w 375"/>
                <a:gd name="T77" fmla="*/ 2147483646 h 239"/>
                <a:gd name="T78" fmla="*/ 2147483646 w 375"/>
                <a:gd name="T79" fmla="*/ 2147483646 h 239"/>
                <a:gd name="T80" fmla="*/ 2147483646 w 375"/>
                <a:gd name="T81" fmla="*/ 2147483646 h 239"/>
                <a:gd name="T82" fmla="*/ 2147483646 w 375"/>
                <a:gd name="T83" fmla="*/ 2147483646 h 239"/>
                <a:gd name="T84" fmla="*/ 2147483646 w 375"/>
                <a:gd name="T85" fmla="*/ 2147483646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2147483646 w 88"/>
                <a:gd name="T1" fmla="*/ 2147483646 h 198"/>
                <a:gd name="T2" fmla="*/ 2147483646 w 88"/>
                <a:gd name="T3" fmla="*/ 2147483646 h 198"/>
                <a:gd name="T4" fmla="*/ 2147483646 w 88"/>
                <a:gd name="T5" fmla="*/ 2147483646 h 198"/>
                <a:gd name="T6" fmla="*/ 2147483646 w 88"/>
                <a:gd name="T7" fmla="*/ 2147483646 h 198"/>
                <a:gd name="T8" fmla="*/ 2147483646 w 88"/>
                <a:gd name="T9" fmla="*/ 2147483646 h 198"/>
                <a:gd name="T10" fmla="*/ 2147483646 w 88"/>
                <a:gd name="T11" fmla="*/ 2147483646 h 198"/>
                <a:gd name="T12" fmla="*/ 2147483646 w 88"/>
                <a:gd name="T13" fmla="*/ 0 h 198"/>
                <a:gd name="T14" fmla="*/ 0 w 88"/>
                <a:gd name="T15" fmla="*/ 2147483646 h 198"/>
                <a:gd name="T16" fmla="*/ 2147483646 w 88"/>
                <a:gd name="T17" fmla="*/ 2147483646 h 198"/>
                <a:gd name="T18" fmla="*/ 2147483646 w 88"/>
                <a:gd name="T19" fmla="*/ 2147483646 h 198"/>
                <a:gd name="T20" fmla="*/ 2147483646 w 88"/>
                <a:gd name="T21" fmla="*/ 2147483646 h 198"/>
                <a:gd name="T22" fmla="*/ 2147483646 w 88"/>
                <a:gd name="T23" fmla="*/ 2147483646 h 198"/>
                <a:gd name="T24" fmla="*/ 2147483646 w 88"/>
                <a:gd name="T25" fmla="*/ 2147483646 h 198"/>
                <a:gd name="T26" fmla="*/ 2147483646 w 88"/>
                <a:gd name="T27" fmla="*/ 2147483646 h 198"/>
                <a:gd name="T28" fmla="*/ 2147483646 w 88"/>
                <a:gd name="T29" fmla="*/ 2147483646 h 198"/>
                <a:gd name="T30" fmla="*/ 2147483646 w 88"/>
                <a:gd name="T31" fmla="*/ 2147483646 h 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2147483646 w 152"/>
                <a:gd name="T1" fmla="*/ 2147483646 h 162"/>
                <a:gd name="T2" fmla="*/ 2147483646 w 152"/>
                <a:gd name="T3" fmla="*/ 2147483646 h 162"/>
                <a:gd name="T4" fmla="*/ 2147483646 w 152"/>
                <a:gd name="T5" fmla="*/ 2147483646 h 162"/>
                <a:gd name="T6" fmla="*/ 2147483646 w 152"/>
                <a:gd name="T7" fmla="*/ 2147483646 h 162"/>
                <a:gd name="T8" fmla="*/ 2147483646 w 152"/>
                <a:gd name="T9" fmla="*/ 2147483646 h 162"/>
                <a:gd name="T10" fmla="*/ 2147483646 w 152"/>
                <a:gd name="T11" fmla="*/ 2147483646 h 162"/>
                <a:gd name="T12" fmla="*/ 2147483646 w 152"/>
                <a:gd name="T13" fmla="*/ 2147483646 h 162"/>
                <a:gd name="T14" fmla="*/ 2147483646 w 152"/>
                <a:gd name="T15" fmla="*/ 2147483646 h 162"/>
                <a:gd name="T16" fmla="*/ 2147483646 w 152"/>
                <a:gd name="T17" fmla="*/ 2147483646 h 162"/>
                <a:gd name="T18" fmla="*/ 2147483646 w 152"/>
                <a:gd name="T19" fmla="*/ 2147483646 h 162"/>
                <a:gd name="T20" fmla="*/ 2147483646 w 152"/>
                <a:gd name="T21" fmla="*/ 2147483646 h 162"/>
                <a:gd name="T22" fmla="*/ 2147483646 w 152"/>
                <a:gd name="T23" fmla="*/ 2147483646 h 162"/>
                <a:gd name="T24" fmla="*/ 2147483646 w 152"/>
                <a:gd name="T25" fmla="*/ 2147483646 h 162"/>
                <a:gd name="T26" fmla="*/ 2147483646 w 152"/>
                <a:gd name="T27" fmla="*/ 2147483646 h 162"/>
                <a:gd name="T28" fmla="*/ 2147483646 w 152"/>
                <a:gd name="T29" fmla="*/ 2147483646 h 162"/>
                <a:gd name="T30" fmla="*/ 2147483646 w 152"/>
                <a:gd name="T31" fmla="*/ 2147483646 h 162"/>
                <a:gd name="T32" fmla="*/ 2147483646 w 152"/>
                <a:gd name="T33" fmla="*/ 2147483646 h 162"/>
                <a:gd name="T34" fmla="*/ 2147483646 w 152"/>
                <a:gd name="T35" fmla="*/ 2147483646 h 162"/>
                <a:gd name="T36" fmla="*/ 2147483646 w 152"/>
                <a:gd name="T37" fmla="*/ 2147483646 h 162"/>
                <a:gd name="T38" fmla="*/ 2147483646 w 152"/>
                <a:gd name="T39" fmla="*/ 2147483646 h 162"/>
                <a:gd name="T40" fmla="*/ 2147483646 w 152"/>
                <a:gd name="T41" fmla="*/ 2147483646 h 162"/>
                <a:gd name="T42" fmla="*/ 2147483646 w 152"/>
                <a:gd name="T43" fmla="*/ 2147483646 h 162"/>
                <a:gd name="T44" fmla="*/ 2147483646 w 152"/>
                <a:gd name="T45" fmla="*/ 2147483646 h 162"/>
                <a:gd name="T46" fmla="*/ 2147483646 w 152"/>
                <a:gd name="T47" fmla="*/ 2147483646 h 162"/>
                <a:gd name="T48" fmla="*/ 2147483646 w 152"/>
                <a:gd name="T49" fmla="*/ 2147483646 h 162"/>
                <a:gd name="T50" fmla="*/ 2147483646 w 152"/>
                <a:gd name="T51" fmla="*/ 2147483646 h 162"/>
                <a:gd name="T52" fmla="*/ 2147483646 w 152"/>
                <a:gd name="T53" fmla="*/ 2147483646 h 162"/>
                <a:gd name="T54" fmla="*/ 2147483646 w 152"/>
                <a:gd name="T55" fmla="*/ 2147483646 h 162"/>
                <a:gd name="T56" fmla="*/ 2147483646 w 152"/>
                <a:gd name="T57" fmla="*/ 2147483646 h 162"/>
                <a:gd name="T58" fmla="*/ 2147483646 w 152"/>
                <a:gd name="T59" fmla="*/ 2147483646 h 162"/>
                <a:gd name="T60" fmla="*/ 2147483646 w 152"/>
                <a:gd name="T61" fmla="*/ 2147483646 h 162"/>
                <a:gd name="T62" fmla="*/ 2147483646 w 152"/>
                <a:gd name="T63" fmla="*/ 2147483646 h 162"/>
                <a:gd name="T64" fmla="*/ 2147483646 w 152"/>
                <a:gd name="T65" fmla="*/ 2147483646 h 162"/>
                <a:gd name="T66" fmla="*/ 2147483646 w 152"/>
                <a:gd name="T67" fmla="*/ 2147483646 h 162"/>
                <a:gd name="T68" fmla="*/ 2147483646 w 152"/>
                <a:gd name="T69" fmla="*/ 2147483646 h 162"/>
                <a:gd name="T70" fmla="*/ 2147483646 w 152"/>
                <a:gd name="T71" fmla="*/ 2147483646 h 162"/>
                <a:gd name="T72" fmla="*/ 2147483646 w 152"/>
                <a:gd name="T73" fmla="*/ 2147483646 h 162"/>
                <a:gd name="T74" fmla="*/ 2147483646 w 152"/>
                <a:gd name="T75" fmla="*/ 2147483646 h 162"/>
                <a:gd name="T76" fmla="*/ 2147483646 w 152"/>
                <a:gd name="T77" fmla="*/ 2147483646 h 162"/>
                <a:gd name="T78" fmla="*/ 2147483646 w 152"/>
                <a:gd name="T79" fmla="*/ 2147483646 h 162"/>
                <a:gd name="T80" fmla="*/ 2147483646 w 152"/>
                <a:gd name="T81" fmla="*/ 2147483646 h 162"/>
                <a:gd name="T82" fmla="*/ 2147483646 w 152"/>
                <a:gd name="T83" fmla="*/ 2147483646 h 162"/>
                <a:gd name="T84" fmla="*/ 2147483646 w 152"/>
                <a:gd name="T85" fmla="*/ 2147483646 h 162"/>
                <a:gd name="T86" fmla="*/ 2147483646 w 152"/>
                <a:gd name="T87" fmla="*/ 2147483646 h 162"/>
                <a:gd name="T88" fmla="*/ 2147483646 w 152"/>
                <a:gd name="T89" fmla="*/ 2147483646 h 162"/>
                <a:gd name="T90" fmla="*/ 2147483646 w 152"/>
                <a:gd name="T91" fmla="*/ 2147483646 h 162"/>
                <a:gd name="T92" fmla="*/ 2147483646 w 152"/>
                <a:gd name="T93" fmla="*/ 2147483646 h 162"/>
                <a:gd name="T94" fmla="*/ 2147483646 w 152"/>
                <a:gd name="T95" fmla="*/ 2147483646 h 162"/>
                <a:gd name="T96" fmla="*/ 2147483646 w 152"/>
                <a:gd name="T97" fmla="*/ 2147483646 h 162"/>
                <a:gd name="T98" fmla="*/ 2147483646 w 152"/>
                <a:gd name="T99" fmla="*/ 2147483646 h 162"/>
                <a:gd name="T100" fmla="*/ 2147483646 w 152"/>
                <a:gd name="T101" fmla="*/ 2147483646 h 162"/>
                <a:gd name="T102" fmla="*/ 2147483646 w 152"/>
                <a:gd name="T103" fmla="*/ 2147483646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147483646 w 239"/>
                <a:gd name="T1" fmla="*/ 2147483646 h 194"/>
                <a:gd name="T2" fmla="*/ 2147483646 w 239"/>
                <a:gd name="T3" fmla="*/ 2147483646 h 194"/>
                <a:gd name="T4" fmla="*/ 2147483646 w 239"/>
                <a:gd name="T5" fmla="*/ 2147483646 h 194"/>
                <a:gd name="T6" fmla="*/ 2147483646 w 239"/>
                <a:gd name="T7" fmla="*/ 2147483646 h 194"/>
                <a:gd name="T8" fmla="*/ 2147483646 w 239"/>
                <a:gd name="T9" fmla="*/ 2147483646 h 194"/>
                <a:gd name="T10" fmla="*/ 2147483646 w 239"/>
                <a:gd name="T11" fmla="*/ 2147483646 h 194"/>
                <a:gd name="T12" fmla="*/ 2147483646 w 239"/>
                <a:gd name="T13" fmla="*/ 2147483646 h 194"/>
                <a:gd name="T14" fmla="*/ 2147483646 w 239"/>
                <a:gd name="T15" fmla="*/ 2147483646 h 194"/>
                <a:gd name="T16" fmla="*/ 2147483646 w 239"/>
                <a:gd name="T17" fmla="*/ 2147483646 h 194"/>
                <a:gd name="T18" fmla="*/ 2147483646 w 239"/>
                <a:gd name="T19" fmla="*/ 2147483646 h 194"/>
                <a:gd name="T20" fmla="*/ 2147483646 w 239"/>
                <a:gd name="T21" fmla="*/ 2147483646 h 194"/>
                <a:gd name="T22" fmla="*/ 2147483646 w 239"/>
                <a:gd name="T23" fmla="*/ 2147483646 h 194"/>
                <a:gd name="T24" fmla="*/ 2147483646 w 239"/>
                <a:gd name="T25" fmla="*/ 2147483646 h 194"/>
                <a:gd name="T26" fmla="*/ 2147483646 w 239"/>
                <a:gd name="T27" fmla="*/ 2147483646 h 194"/>
                <a:gd name="T28" fmla="*/ 2147483646 w 239"/>
                <a:gd name="T29" fmla="*/ 2147483646 h 194"/>
                <a:gd name="T30" fmla="*/ 2147483646 w 239"/>
                <a:gd name="T31" fmla="*/ 2147483646 h 194"/>
                <a:gd name="T32" fmla="*/ 2147483646 w 239"/>
                <a:gd name="T33" fmla="*/ 2147483646 h 194"/>
                <a:gd name="T34" fmla="*/ 2147483646 w 239"/>
                <a:gd name="T35" fmla="*/ 2147483646 h 194"/>
                <a:gd name="T36" fmla="*/ 2147483646 w 239"/>
                <a:gd name="T37" fmla="*/ 2147483646 h 194"/>
                <a:gd name="T38" fmla="*/ 2147483646 w 239"/>
                <a:gd name="T39" fmla="*/ 2147483646 h 194"/>
                <a:gd name="T40" fmla="*/ 2147483646 w 239"/>
                <a:gd name="T41" fmla="*/ 2147483646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147483646 w 253"/>
                <a:gd name="T1" fmla="*/ 2147483646 h 351"/>
                <a:gd name="T2" fmla="*/ 2147483646 w 253"/>
                <a:gd name="T3" fmla="*/ 2147483646 h 351"/>
                <a:gd name="T4" fmla="*/ 2147483646 w 253"/>
                <a:gd name="T5" fmla="*/ 2147483646 h 351"/>
                <a:gd name="T6" fmla="*/ 2147483646 w 253"/>
                <a:gd name="T7" fmla="*/ 2147483646 h 351"/>
                <a:gd name="T8" fmla="*/ 2147483646 w 253"/>
                <a:gd name="T9" fmla="*/ 2147483646 h 351"/>
                <a:gd name="T10" fmla="*/ 2147483646 w 253"/>
                <a:gd name="T11" fmla="*/ 2147483646 h 351"/>
                <a:gd name="T12" fmla="*/ 2147483646 w 253"/>
                <a:gd name="T13" fmla="*/ 2147483646 h 351"/>
                <a:gd name="T14" fmla="*/ 2147483646 w 253"/>
                <a:gd name="T15" fmla="*/ 2147483646 h 351"/>
                <a:gd name="T16" fmla="*/ 2147483646 w 253"/>
                <a:gd name="T17" fmla="*/ 2147483646 h 351"/>
                <a:gd name="T18" fmla="*/ 2147483646 w 253"/>
                <a:gd name="T19" fmla="*/ 2147483646 h 351"/>
                <a:gd name="T20" fmla="*/ 2147483646 w 253"/>
                <a:gd name="T21" fmla="*/ 2147483646 h 351"/>
                <a:gd name="T22" fmla="*/ 2147483646 w 253"/>
                <a:gd name="T23" fmla="*/ 2147483646 h 351"/>
                <a:gd name="T24" fmla="*/ 2147483646 w 253"/>
                <a:gd name="T25" fmla="*/ 2147483646 h 351"/>
                <a:gd name="T26" fmla="*/ 2147483646 w 253"/>
                <a:gd name="T27" fmla="*/ 2147483646 h 351"/>
                <a:gd name="T28" fmla="*/ 2147483646 w 253"/>
                <a:gd name="T29" fmla="*/ 2147483646 h 351"/>
                <a:gd name="T30" fmla="*/ 2147483646 w 253"/>
                <a:gd name="T31" fmla="*/ 2147483646 h 351"/>
                <a:gd name="T32" fmla="*/ 2147483646 w 253"/>
                <a:gd name="T33" fmla="*/ 2147483646 h 351"/>
                <a:gd name="T34" fmla="*/ 2147483646 w 253"/>
                <a:gd name="T35" fmla="*/ 2147483646 h 351"/>
                <a:gd name="T36" fmla="*/ 2147483646 w 253"/>
                <a:gd name="T37" fmla="*/ 2147483646 h 351"/>
                <a:gd name="T38" fmla="*/ 2147483646 w 253"/>
                <a:gd name="T39" fmla="*/ 2147483646 h 351"/>
                <a:gd name="T40" fmla="*/ 2147483646 w 253"/>
                <a:gd name="T41" fmla="*/ 2147483646 h 351"/>
                <a:gd name="T42" fmla="*/ 2147483646 w 253"/>
                <a:gd name="T43" fmla="*/ 2147483646 h 351"/>
                <a:gd name="T44" fmla="*/ 2147483646 w 253"/>
                <a:gd name="T45" fmla="*/ 2147483646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2147483646 w 209"/>
                <a:gd name="T1" fmla="*/ 2147483646 h 161"/>
                <a:gd name="T2" fmla="*/ 2147483646 w 209"/>
                <a:gd name="T3" fmla="*/ 2147483646 h 161"/>
                <a:gd name="T4" fmla="*/ 2147483646 w 209"/>
                <a:gd name="T5" fmla="*/ 2147483646 h 161"/>
                <a:gd name="T6" fmla="*/ 2147483646 w 209"/>
                <a:gd name="T7" fmla="*/ 2147483646 h 161"/>
                <a:gd name="T8" fmla="*/ 2147483646 w 209"/>
                <a:gd name="T9" fmla="*/ 0 h 161"/>
                <a:gd name="T10" fmla="*/ 2147483646 w 209"/>
                <a:gd name="T11" fmla="*/ 2147483646 h 161"/>
                <a:gd name="T12" fmla="*/ 2147483646 w 209"/>
                <a:gd name="T13" fmla="*/ 2147483646 h 161"/>
                <a:gd name="T14" fmla="*/ 2147483646 w 209"/>
                <a:gd name="T15" fmla="*/ 2147483646 h 161"/>
                <a:gd name="T16" fmla="*/ 2147483646 w 209"/>
                <a:gd name="T17" fmla="*/ 2147483646 h 161"/>
                <a:gd name="T18" fmla="*/ 2147483646 w 209"/>
                <a:gd name="T19" fmla="*/ 2147483646 h 161"/>
                <a:gd name="T20" fmla="*/ 2147483646 w 209"/>
                <a:gd name="T21" fmla="*/ 2147483646 h 161"/>
                <a:gd name="T22" fmla="*/ 2147483646 w 209"/>
                <a:gd name="T23" fmla="*/ 2147483646 h 161"/>
                <a:gd name="T24" fmla="*/ 2147483646 w 209"/>
                <a:gd name="T25" fmla="*/ 2147483646 h 161"/>
                <a:gd name="T26" fmla="*/ 2147483646 w 209"/>
                <a:gd name="T27" fmla="*/ 2147483646 h 161"/>
                <a:gd name="T28" fmla="*/ 2147483646 w 209"/>
                <a:gd name="T29" fmla="*/ 2147483646 h 161"/>
                <a:gd name="T30" fmla="*/ 2147483646 w 209"/>
                <a:gd name="T31" fmla="*/ 2147483646 h 161"/>
                <a:gd name="T32" fmla="*/ 2147483646 w 209"/>
                <a:gd name="T33" fmla="*/ 2147483646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2147483646 w 51"/>
                <a:gd name="T1" fmla="*/ 2147483646 h 124"/>
                <a:gd name="T2" fmla="*/ 2147483646 w 51"/>
                <a:gd name="T3" fmla="*/ 0 h 124"/>
                <a:gd name="T4" fmla="*/ 2147483646 w 51"/>
                <a:gd name="T5" fmla="*/ 2147483646 h 124"/>
                <a:gd name="T6" fmla="*/ 2147483646 w 51"/>
                <a:gd name="T7" fmla="*/ 2147483646 h 124"/>
                <a:gd name="T8" fmla="*/ 2147483646 w 51"/>
                <a:gd name="T9" fmla="*/ 2147483646 h 124"/>
                <a:gd name="T10" fmla="*/ 2147483646 w 51"/>
                <a:gd name="T11" fmla="*/ 2147483646 h 124"/>
                <a:gd name="T12" fmla="*/ 2147483646 w 51"/>
                <a:gd name="T13" fmla="*/ 2147483646 h 124"/>
                <a:gd name="T14" fmla="*/ 2147483646 w 51"/>
                <a:gd name="T15" fmla="*/ 214748364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2147483646 w 113"/>
                <a:gd name="T1" fmla="*/ 2147483646 h 71"/>
                <a:gd name="T2" fmla="*/ 2147483646 w 113"/>
                <a:gd name="T3" fmla="*/ 2147483646 h 71"/>
                <a:gd name="T4" fmla="*/ 2147483646 w 113"/>
                <a:gd name="T5" fmla="*/ 2147483646 h 71"/>
                <a:gd name="T6" fmla="*/ 2147483646 w 113"/>
                <a:gd name="T7" fmla="*/ 2147483646 h 71"/>
                <a:gd name="T8" fmla="*/ 0 w 113"/>
                <a:gd name="T9" fmla="*/ 2147483646 h 71"/>
                <a:gd name="T10" fmla="*/ 2147483646 w 113"/>
                <a:gd name="T11" fmla="*/ 2147483646 h 71"/>
                <a:gd name="T12" fmla="*/ 2147483646 w 113"/>
                <a:gd name="T13" fmla="*/ 2147483646 h 71"/>
                <a:gd name="T14" fmla="*/ 2147483646 w 113"/>
                <a:gd name="T15" fmla="*/ 2147483646 h 71"/>
                <a:gd name="T16" fmla="*/ 2147483646 w 113"/>
                <a:gd name="T17" fmla="*/ 2147483646 h 71"/>
                <a:gd name="T18" fmla="*/ 2147483646 w 113"/>
                <a:gd name="T19" fmla="*/ 2147483646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2147483646 w 88"/>
                <a:gd name="T1" fmla="*/ 2147483646 h 132"/>
                <a:gd name="T2" fmla="*/ 2147483646 w 88"/>
                <a:gd name="T3" fmla="*/ 2147483646 h 132"/>
                <a:gd name="T4" fmla="*/ 2147483646 w 88"/>
                <a:gd name="T5" fmla="*/ 2147483646 h 132"/>
                <a:gd name="T6" fmla="*/ 2147483646 w 88"/>
                <a:gd name="T7" fmla="*/ 2147483646 h 132"/>
                <a:gd name="T8" fmla="*/ 2147483646 w 88"/>
                <a:gd name="T9" fmla="*/ 2147483646 h 132"/>
                <a:gd name="T10" fmla="*/ 2147483646 w 88"/>
                <a:gd name="T11" fmla="*/ 2147483646 h 132"/>
                <a:gd name="T12" fmla="*/ 2147483646 w 88"/>
                <a:gd name="T13" fmla="*/ 2147483646 h 132"/>
                <a:gd name="T14" fmla="*/ 2147483646 w 88"/>
                <a:gd name="T15" fmla="*/ 2147483646 h 132"/>
                <a:gd name="T16" fmla="*/ 2147483646 w 88"/>
                <a:gd name="T17" fmla="*/ 2147483646 h 132"/>
                <a:gd name="T18" fmla="*/ 0 w 88"/>
                <a:gd name="T19" fmla="*/ 2147483646 h 132"/>
                <a:gd name="T20" fmla="*/ 2147483646 w 88"/>
                <a:gd name="T21" fmla="*/ 2147483646 h 132"/>
                <a:gd name="T22" fmla="*/ 2147483646 w 88"/>
                <a:gd name="T23" fmla="*/ 2147483646 h 132"/>
                <a:gd name="T24" fmla="*/ 2147483646 w 88"/>
                <a:gd name="T25" fmla="*/ 2147483646 h 132"/>
                <a:gd name="T26" fmla="*/ 2147483646 w 88"/>
                <a:gd name="T27" fmla="*/ 2147483646 h 132"/>
                <a:gd name="T28" fmla="*/ 2147483646 w 88"/>
                <a:gd name="T29" fmla="*/ 21474836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2147483646 w 152"/>
                <a:gd name="T1" fmla="*/ 2147483646 h 187"/>
                <a:gd name="T2" fmla="*/ 2147483646 w 152"/>
                <a:gd name="T3" fmla="*/ 2147483646 h 187"/>
                <a:gd name="T4" fmla="*/ 2147483646 w 152"/>
                <a:gd name="T5" fmla="*/ 2147483646 h 187"/>
                <a:gd name="T6" fmla="*/ 2147483646 w 152"/>
                <a:gd name="T7" fmla="*/ 2147483646 h 187"/>
                <a:gd name="T8" fmla="*/ 2147483646 w 152"/>
                <a:gd name="T9" fmla="*/ 2147483646 h 187"/>
                <a:gd name="T10" fmla="*/ 2147483646 w 152"/>
                <a:gd name="T11" fmla="*/ 2147483646 h 187"/>
                <a:gd name="T12" fmla="*/ 2147483646 w 152"/>
                <a:gd name="T13" fmla="*/ 2147483646 h 187"/>
                <a:gd name="T14" fmla="*/ 2147483646 w 152"/>
                <a:gd name="T15" fmla="*/ 2147483646 h 187"/>
                <a:gd name="T16" fmla="*/ 2147483646 w 152"/>
                <a:gd name="T17" fmla="*/ 2147483646 h 187"/>
                <a:gd name="T18" fmla="*/ 2147483646 w 152"/>
                <a:gd name="T19" fmla="*/ 2147483646 h 187"/>
                <a:gd name="T20" fmla="*/ 2147483646 w 152"/>
                <a:gd name="T21" fmla="*/ 2147483646 h 187"/>
                <a:gd name="T22" fmla="*/ 2147483646 w 152"/>
                <a:gd name="T23" fmla="*/ 2147483646 h 187"/>
                <a:gd name="T24" fmla="*/ 2147483646 w 152"/>
                <a:gd name="T25" fmla="*/ 2147483646 h 187"/>
                <a:gd name="T26" fmla="*/ 2147483646 w 152"/>
                <a:gd name="T27" fmla="*/ 2147483646 h 187"/>
                <a:gd name="T28" fmla="*/ 0 w 152"/>
                <a:gd name="T29" fmla="*/ 2147483646 h 187"/>
                <a:gd name="T30" fmla="*/ 2147483646 w 152"/>
                <a:gd name="T31" fmla="*/ 2147483646 h 187"/>
                <a:gd name="T32" fmla="*/ 2147483646 w 152"/>
                <a:gd name="T33" fmla="*/ 2147483646 h 187"/>
                <a:gd name="T34" fmla="*/ 2147483646 w 152"/>
                <a:gd name="T35" fmla="*/ 2147483646 h 187"/>
                <a:gd name="T36" fmla="*/ 2147483646 w 152"/>
                <a:gd name="T37" fmla="*/ 2147483646 h 187"/>
                <a:gd name="T38" fmla="*/ 2147483646 w 152"/>
                <a:gd name="T39" fmla="*/ 2147483646 h 187"/>
                <a:gd name="T40" fmla="*/ 2147483646 w 152"/>
                <a:gd name="T41" fmla="*/ 2147483646 h 187"/>
                <a:gd name="T42" fmla="*/ 2147483646 w 152"/>
                <a:gd name="T43" fmla="*/ 2147483646 h 187"/>
                <a:gd name="T44" fmla="*/ 2147483646 w 152"/>
                <a:gd name="T45" fmla="*/ 2147483646 h 187"/>
                <a:gd name="T46" fmla="*/ 2147483646 w 152"/>
                <a:gd name="T47" fmla="*/ 2147483646 h 187"/>
                <a:gd name="T48" fmla="*/ 2147483646 w 152"/>
                <a:gd name="T49" fmla="*/ 2147483646 h 187"/>
                <a:gd name="T50" fmla="*/ 2147483646 w 152"/>
                <a:gd name="T51" fmla="*/ 2147483646 h 187"/>
                <a:gd name="T52" fmla="*/ 2147483646 w 152"/>
                <a:gd name="T53" fmla="*/ 2147483646 h 187"/>
                <a:gd name="T54" fmla="*/ 2147483646 w 152"/>
                <a:gd name="T55" fmla="*/ 2147483646 h 187"/>
                <a:gd name="T56" fmla="*/ 2147483646 w 152"/>
                <a:gd name="T57" fmla="*/ 2147483646 h 187"/>
                <a:gd name="T58" fmla="*/ 2147483646 w 152"/>
                <a:gd name="T59" fmla="*/ 2147483646 h 187"/>
                <a:gd name="T60" fmla="*/ 2147483646 w 152"/>
                <a:gd name="T61" fmla="*/ 2147483646 h 187"/>
                <a:gd name="T62" fmla="*/ 2147483646 w 152"/>
                <a:gd name="T63" fmla="*/ 2147483646 h 187"/>
                <a:gd name="T64" fmla="*/ 2147483646 w 152"/>
                <a:gd name="T65" fmla="*/ 2147483646 h 187"/>
                <a:gd name="T66" fmla="*/ 2147483646 w 152"/>
                <a:gd name="T67" fmla="*/ 2147483646 h 187"/>
                <a:gd name="T68" fmla="*/ 2147483646 w 152"/>
                <a:gd name="T69" fmla="*/ 2147483646 h 187"/>
                <a:gd name="T70" fmla="*/ 2147483646 w 152"/>
                <a:gd name="T71" fmla="*/ 2147483646 h 187"/>
                <a:gd name="T72" fmla="*/ 2147483646 w 152"/>
                <a:gd name="T73" fmla="*/ 2147483646 h 187"/>
                <a:gd name="T74" fmla="*/ 2147483646 w 152"/>
                <a:gd name="T75" fmla="*/ 2147483646 h 187"/>
                <a:gd name="T76" fmla="*/ 2147483646 w 152"/>
                <a:gd name="T77" fmla="*/ 2147483646 h 187"/>
                <a:gd name="T78" fmla="*/ 2147483646 w 152"/>
                <a:gd name="T79" fmla="*/ 2147483646 h 187"/>
                <a:gd name="T80" fmla="*/ 2147483646 w 152"/>
                <a:gd name="T81" fmla="*/ 2147483646 h 187"/>
                <a:gd name="T82" fmla="*/ 2147483646 w 152"/>
                <a:gd name="T83" fmla="*/ 2147483646 h 187"/>
                <a:gd name="T84" fmla="*/ 2147483646 w 152"/>
                <a:gd name="T85" fmla="*/ 2147483646 h 187"/>
                <a:gd name="T86" fmla="*/ 2147483646 w 152"/>
                <a:gd name="T87" fmla="*/ 2147483646 h 187"/>
                <a:gd name="T88" fmla="*/ 2147483646 w 152"/>
                <a:gd name="T89" fmla="*/ 2147483646 h 187"/>
                <a:gd name="T90" fmla="*/ 2147483646 w 152"/>
                <a:gd name="T91" fmla="*/ 2147483646 h 187"/>
                <a:gd name="T92" fmla="*/ 2147483646 w 152"/>
                <a:gd name="T93" fmla="*/ 2147483646 h 187"/>
                <a:gd name="T94" fmla="*/ 2147483646 w 152"/>
                <a:gd name="T95" fmla="*/ 2147483646 h 187"/>
                <a:gd name="T96" fmla="*/ 2147483646 w 152"/>
                <a:gd name="T97" fmla="*/ 2147483646 h 187"/>
                <a:gd name="T98" fmla="*/ 2147483646 w 152"/>
                <a:gd name="T99" fmla="*/ 2147483646 h 187"/>
                <a:gd name="T100" fmla="*/ 2147483646 w 152"/>
                <a:gd name="T101" fmla="*/ 2147483646 h 187"/>
                <a:gd name="T102" fmla="*/ 2147483646 w 152"/>
                <a:gd name="T103" fmla="*/ 214748364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2147483646 w 375"/>
                <a:gd name="T1" fmla="*/ 2147483646 h 239"/>
                <a:gd name="T2" fmla="*/ 2147483646 w 375"/>
                <a:gd name="T3" fmla="*/ 2147483646 h 239"/>
                <a:gd name="T4" fmla="*/ 2147483646 w 375"/>
                <a:gd name="T5" fmla="*/ 2147483646 h 239"/>
                <a:gd name="T6" fmla="*/ 2147483646 w 375"/>
                <a:gd name="T7" fmla="*/ 2147483646 h 239"/>
                <a:gd name="T8" fmla="*/ 2147483646 w 375"/>
                <a:gd name="T9" fmla="*/ 2147483646 h 239"/>
                <a:gd name="T10" fmla="*/ 2147483646 w 375"/>
                <a:gd name="T11" fmla="*/ 2147483646 h 239"/>
                <a:gd name="T12" fmla="*/ 2147483646 w 375"/>
                <a:gd name="T13" fmla="*/ 2147483646 h 239"/>
                <a:gd name="T14" fmla="*/ 2147483646 w 375"/>
                <a:gd name="T15" fmla="*/ 2147483646 h 239"/>
                <a:gd name="T16" fmla="*/ 2147483646 w 375"/>
                <a:gd name="T17" fmla="*/ 2147483646 h 239"/>
                <a:gd name="T18" fmla="*/ 2147483646 w 375"/>
                <a:gd name="T19" fmla="*/ 2147483646 h 239"/>
                <a:gd name="T20" fmla="*/ 2147483646 w 375"/>
                <a:gd name="T21" fmla="*/ 2147483646 h 239"/>
                <a:gd name="T22" fmla="*/ 2147483646 w 375"/>
                <a:gd name="T23" fmla="*/ 2147483646 h 239"/>
                <a:gd name="T24" fmla="*/ 2147483646 w 375"/>
                <a:gd name="T25" fmla="*/ 2147483646 h 239"/>
                <a:gd name="T26" fmla="*/ 2147483646 w 375"/>
                <a:gd name="T27" fmla="*/ 2147483646 h 239"/>
                <a:gd name="T28" fmla="*/ 2147483646 w 375"/>
                <a:gd name="T29" fmla="*/ 2147483646 h 239"/>
                <a:gd name="T30" fmla="*/ 2147483646 w 375"/>
                <a:gd name="T31" fmla="*/ 2147483646 h 239"/>
                <a:gd name="T32" fmla="*/ 2147483646 w 375"/>
                <a:gd name="T33" fmla="*/ 2147483646 h 239"/>
                <a:gd name="T34" fmla="*/ 2147483646 w 375"/>
                <a:gd name="T35" fmla="*/ 2147483646 h 239"/>
                <a:gd name="T36" fmla="*/ 2147483646 w 375"/>
                <a:gd name="T37" fmla="*/ 2147483646 h 239"/>
                <a:gd name="T38" fmla="*/ 0 w 375"/>
                <a:gd name="T39" fmla="*/ 2147483646 h 239"/>
                <a:gd name="T40" fmla="*/ 2147483646 w 375"/>
                <a:gd name="T41" fmla="*/ 2147483646 h 239"/>
                <a:gd name="T42" fmla="*/ 2147483646 w 375"/>
                <a:gd name="T43" fmla="*/ 2147483646 h 239"/>
                <a:gd name="T44" fmla="*/ 2147483646 w 375"/>
                <a:gd name="T45" fmla="*/ 2147483646 h 239"/>
                <a:gd name="T46" fmla="*/ 2147483646 w 375"/>
                <a:gd name="T47" fmla="*/ 2147483646 h 239"/>
                <a:gd name="T48" fmla="*/ 2147483646 w 375"/>
                <a:gd name="T49" fmla="*/ 2147483646 h 239"/>
                <a:gd name="T50" fmla="*/ 2147483646 w 375"/>
                <a:gd name="T51" fmla="*/ 2147483646 h 239"/>
                <a:gd name="T52" fmla="*/ 2147483646 w 375"/>
                <a:gd name="T53" fmla="*/ 2147483646 h 239"/>
                <a:gd name="T54" fmla="*/ 2147483646 w 375"/>
                <a:gd name="T55" fmla="*/ 2147483646 h 239"/>
                <a:gd name="T56" fmla="*/ 2147483646 w 375"/>
                <a:gd name="T57" fmla="*/ 2147483646 h 239"/>
                <a:gd name="T58" fmla="*/ 2147483646 w 375"/>
                <a:gd name="T59" fmla="*/ 2147483646 h 239"/>
                <a:gd name="T60" fmla="*/ 2147483646 w 375"/>
                <a:gd name="T61" fmla="*/ 2147483646 h 239"/>
                <a:gd name="T62" fmla="*/ 2147483646 w 375"/>
                <a:gd name="T63" fmla="*/ 2147483646 h 239"/>
                <a:gd name="T64" fmla="*/ 2147483646 w 375"/>
                <a:gd name="T65" fmla="*/ 2147483646 h 239"/>
                <a:gd name="T66" fmla="*/ 2147483646 w 375"/>
                <a:gd name="T67" fmla="*/ 2147483646 h 239"/>
                <a:gd name="T68" fmla="*/ 2147483646 w 375"/>
                <a:gd name="T69" fmla="*/ 2147483646 h 239"/>
                <a:gd name="T70" fmla="*/ 2147483646 w 375"/>
                <a:gd name="T71" fmla="*/ 2147483646 h 239"/>
                <a:gd name="T72" fmla="*/ 2147483646 w 375"/>
                <a:gd name="T73" fmla="*/ 2147483646 h 239"/>
                <a:gd name="T74" fmla="*/ 2147483646 w 375"/>
                <a:gd name="T75" fmla="*/ 2147483646 h 239"/>
                <a:gd name="T76" fmla="*/ 2147483646 w 375"/>
                <a:gd name="T77" fmla="*/ 2147483646 h 239"/>
                <a:gd name="T78" fmla="*/ 2147483646 w 375"/>
                <a:gd name="T79" fmla="*/ 2147483646 h 239"/>
                <a:gd name="T80" fmla="*/ 2147483646 w 375"/>
                <a:gd name="T81" fmla="*/ 2147483646 h 239"/>
                <a:gd name="T82" fmla="*/ 2147483646 w 375"/>
                <a:gd name="T83" fmla="*/ 2147483646 h 239"/>
                <a:gd name="T84" fmla="*/ 2147483646 w 375"/>
                <a:gd name="T85" fmla="*/ 2147483646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2147483646 w 110"/>
                <a:gd name="T1" fmla="*/ 2147483646 h 109"/>
                <a:gd name="T2" fmla="*/ 0 w 110"/>
                <a:gd name="T3" fmla="*/ 2147483646 h 109"/>
                <a:gd name="T4" fmla="*/ 0 w 110"/>
                <a:gd name="T5" fmla="*/ 2147483646 h 109"/>
                <a:gd name="T6" fmla="*/ 2147483646 w 110"/>
                <a:gd name="T7" fmla="*/ 2147483646 h 109"/>
                <a:gd name="T8" fmla="*/ 2147483646 w 110"/>
                <a:gd name="T9" fmla="*/ 2147483646 h 109"/>
                <a:gd name="T10" fmla="*/ 2147483646 w 110"/>
                <a:gd name="T11" fmla="*/ 2147483646 h 109"/>
                <a:gd name="T12" fmla="*/ 2147483646 w 110"/>
                <a:gd name="T13" fmla="*/ 2147483646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0 h 77"/>
                <a:gd name="T4" fmla="*/ 2147483646 w 77"/>
                <a:gd name="T5" fmla="*/ 2147483646 h 77"/>
                <a:gd name="T6" fmla="*/ 2147483646 w 77"/>
                <a:gd name="T7" fmla="*/ 2147483646 h 77"/>
                <a:gd name="T8" fmla="*/ 2147483646 w 77"/>
                <a:gd name="T9" fmla="*/ 2147483646 h 77"/>
                <a:gd name="T10" fmla="*/ 2147483646 w 77"/>
                <a:gd name="T11" fmla="*/ 2147483646 h 77"/>
                <a:gd name="T12" fmla="*/ 2147483646 w 77"/>
                <a:gd name="T13" fmla="*/ 2147483646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2147483646 w 77"/>
                <a:gd name="T19" fmla="*/ 2147483646 h 77"/>
                <a:gd name="T20" fmla="*/ 2147483646 w 77"/>
                <a:gd name="T21" fmla="*/ 2147483646 h 77"/>
                <a:gd name="T22" fmla="*/ 2147483646 w 77"/>
                <a:gd name="T23" fmla="*/ 0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2147483646 w 167"/>
                <a:gd name="T1" fmla="*/ 2147483646 h 204"/>
                <a:gd name="T2" fmla="*/ 2147483646 w 167"/>
                <a:gd name="T3" fmla="*/ 2147483646 h 204"/>
                <a:gd name="T4" fmla="*/ 2147483646 w 167"/>
                <a:gd name="T5" fmla="*/ 2147483646 h 204"/>
                <a:gd name="T6" fmla="*/ 2147483646 w 167"/>
                <a:gd name="T7" fmla="*/ 2147483646 h 204"/>
                <a:gd name="T8" fmla="*/ 2147483646 w 167"/>
                <a:gd name="T9" fmla="*/ 2147483646 h 204"/>
                <a:gd name="T10" fmla="*/ 2147483646 w 167"/>
                <a:gd name="T11" fmla="*/ 2147483646 h 204"/>
                <a:gd name="T12" fmla="*/ 2147483646 w 167"/>
                <a:gd name="T13" fmla="*/ 2147483646 h 204"/>
                <a:gd name="T14" fmla="*/ 2147483646 w 167"/>
                <a:gd name="T15" fmla="*/ 2147483646 h 204"/>
                <a:gd name="T16" fmla="*/ 2147483646 w 167"/>
                <a:gd name="T17" fmla="*/ 2147483646 h 204"/>
                <a:gd name="T18" fmla="*/ 2147483646 w 167"/>
                <a:gd name="T19" fmla="*/ 2147483646 h 204"/>
                <a:gd name="T20" fmla="*/ 2147483646 w 167"/>
                <a:gd name="T21" fmla="*/ 2147483646 h 204"/>
                <a:gd name="T22" fmla="*/ 2147483646 w 167"/>
                <a:gd name="T23" fmla="*/ 2147483646 h 204"/>
                <a:gd name="T24" fmla="*/ 2147483646 w 167"/>
                <a:gd name="T25" fmla="*/ 2147483646 h 204"/>
                <a:gd name="T26" fmla="*/ 2147483646 w 167"/>
                <a:gd name="T27" fmla="*/ 2147483646 h 204"/>
                <a:gd name="T28" fmla="*/ 2147483646 w 167"/>
                <a:gd name="T29" fmla="*/ 2147483646 h 204"/>
                <a:gd name="T30" fmla="*/ 2147483646 w 167"/>
                <a:gd name="T31" fmla="*/ 2147483646 h 204"/>
                <a:gd name="T32" fmla="*/ 2147483646 w 167"/>
                <a:gd name="T33" fmla="*/ 2147483646 h 204"/>
                <a:gd name="T34" fmla="*/ 2147483646 w 167"/>
                <a:gd name="T35" fmla="*/ 2147483646 h 204"/>
                <a:gd name="T36" fmla="*/ 2147483646 w 167"/>
                <a:gd name="T37" fmla="*/ 2147483646 h 204"/>
                <a:gd name="T38" fmla="*/ 2147483646 w 167"/>
                <a:gd name="T39" fmla="*/ 2147483646 h 204"/>
                <a:gd name="T40" fmla="*/ 2147483646 w 167"/>
                <a:gd name="T41" fmla="*/ 2147483646 h 204"/>
                <a:gd name="T42" fmla="*/ 2147483646 w 167"/>
                <a:gd name="T43" fmla="*/ 2147483646 h 204"/>
                <a:gd name="T44" fmla="*/ 2147483646 w 167"/>
                <a:gd name="T45" fmla="*/ 2147483646 h 204"/>
                <a:gd name="T46" fmla="*/ 2147483646 w 167"/>
                <a:gd name="T47" fmla="*/ 2147483646 h 204"/>
                <a:gd name="T48" fmla="*/ 2147483646 w 167"/>
                <a:gd name="T49" fmla="*/ 2147483646 h 204"/>
                <a:gd name="T50" fmla="*/ 2147483646 w 167"/>
                <a:gd name="T51" fmla="*/ 2147483646 h 204"/>
                <a:gd name="T52" fmla="*/ 2147483646 w 167"/>
                <a:gd name="T53" fmla="*/ 2147483646 h 204"/>
                <a:gd name="T54" fmla="*/ 2147483646 w 167"/>
                <a:gd name="T55" fmla="*/ 2147483646 h 204"/>
                <a:gd name="T56" fmla="*/ 2147483646 w 167"/>
                <a:gd name="T57" fmla="*/ 2147483646 h 204"/>
                <a:gd name="T58" fmla="*/ 2147483646 w 167"/>
                <a:gd name="T59" fmla="*/ 2147483646 h 204"/>
                <a:gd name="T60" fmla="*/ 2147483646 w 167"/>
                <a:gd name="T61" fmla="*/ 2147483646 h 204"/>
                <a:gd name="T62" fmla="*/ 2147483646 w 167"/>
                <a:gd name="T63" fmla="*/ 2147483646 h 204"/>
                <a:gd name="T64" fmla="*/ 2147483646 w 167"/>
                <a:gd name="T65" fmla="*/ 2147483646 h 204"/>
                <a:gd name="T66" fmla="*/ 2147483646 w 167"/>
                <a:gd name="T67" fmla="*/ 2147483646 h 204"/>
                <a:gd name="T68" fmla="*/ 2147483646 w 167"/>
                <a:gd name="T69" fmla="*/ 2147483646 h 204"/>
                <a:gd name="T70" fmla="*/ 2147483646 w 167"/>
                <a:gd name="T71" fmla="*/ 2147483646 h 204"/>
                <a:gd name="T72" fmla="*/ 2147483646 w 167"/>
                <a:gd name="T73" fmla="*/ 2147483646 h 204"/>
                <a:gd name="T74" fmla="*/ 2147483646 w 167"/>
                <a:gd name="T75" fmla="*/ 2147483646 h 204"/>
                <a:gd name="T76" fmla="*/ 2147483646 w 167"/>
                <a:gd name="T77" fmla="*/ 2147483646 h 204"/>
                <a:gd name="T78" fmla="*/ 2147483646 w 167"/>
                <a:gd name="T79" fmla="*/ 2147483646 h 204"/>
                <a:gd name="T80" fmla="*/ 2147483646 w 167"/>
                <a:gd name="T81" fmla="*/ 2147483646 h 204"/>
                <a:gd name="T82" fmla="*/ 2147483646 w 167"/>
                <a:gd name="T83" fmla="*/ 2147483646 h 204"/>
                <a:gd name="T84" fmla="*/ 2147483646 w 167"/>
                <a:gd name="T85" fmla="*/ 2147483646 h 204"/>
                <a:gd name="T86" fmla="*/ 2147483646 w 167"/>
                <a:gd name="T87" fmla="*/ 2147483646 h 204"/>
                <a:gd name="T88" fmla="*/ 2147483646 w 167"/>
                <a:gd name="T89" fmla="*/ 2147483646 h 204"/>
                <a:gd name="T90" fmla="*/ 2147483646 w 167"/>
                <a:gd name="T91" fmla="*/ 2147483646 h 204"/>
                <a:gd name="T92" fmla="*/ 2147483646 w 167"/>
                <a:gd name="T93" fmla="*/ 2147483646 h 204"/>
                <a:gd name="T94" fmla="*/ 2147483646 w 167"/>
                <a:gd name="T95" fmla="*/ 2147483646 h 204"/>
                <a:gd name="T96" fmla="*/ 2147483646 w 167"/>
                <a:gd name="T97" fmla="*/ 2147483646 h 204"/>
                <a:gd name="T98" fmla="*/ 2147483646 w 167"/>
                <a:gd name="T99" fmla="*/ 2147483646 h 204"/>
                <a:gd name="T100" fmla="*/ 2147483646 w 167"/>
                <a:gd name="T101" fmla="*/ 2147483646 h 204"/>
                <a:gd name="T102" fmla="*/ 2147483646 w 167"/>
                <a:gd name="T103" fmla="*/ 2147483646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任意多边形 38"/>
            <p:cNvSpPr>
              <a:spLocks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T0" fmla="*/ 605014 w 4349824"/>
                <a:gd name="T1" fmla="*/ 946 h 682425"/>
                <a:gd name="T2" fmla="*/ 816050 w 4349824"/>
                <a:gd name="T3" fmla="*/ 38448 h 682425"/>
                <a:gd name="T4" fmla="*/ 1177825 w 4349824"/>
                <a:gd name="T5" fmla="*/ 225616 h 682425"/>
                <a:gd name="T6" fmla="*/ 1520415 w 4349824"/>
                <a:gd name="T7" fmla="*/ 448566 h 682425"/>
                <a:gd name="T8" fmla="*/ 1986338 w 4349824"/>
                <a:gd name="T9" fmla="*/ 652249 h 682425"/>
                <a:gd name="T10" fmla="*/ 2427594 w 4349824"/>
                <a:gd name="T11" fmla="*/ 624724 h 682425"/>
                <a:gd name="T12" fmla="*/ 3214181 w 4349824"/>
                <a:gd name="T13" fmla="*/ 173319 h 682425"/>
                <a:gd name="T14" fmla="*/ 3216921 w 4349824"/>
                <a:gd name="T15" fmla="*/ 170567 h 682425"/>
                <a:gd name="T16" fmla="*/ 3348476 w 4349824"/>
                <a:gd name="T17" fmla="*/ 104507 h 682425"/>
                <a:gd name="T18" fmla="*/ 3918546 w 4349824"/>
                <a:gd name="T19" fmla="*/ 38448 h 682425"/>
                <a:gd name="T20" fmla="*/ 4349824 w 4349824"/>
                <a:gd name="T21" fmla="*/ 178566 h 682425"/>
                <a:gd name="T22" fmla="*/ 4330039 w 4349824"/>
                <a:gd name="T23" fmla="*/ 184157 h 682425"/>
                <a:gd name="T24" fmla="*/ 4137803 w 4349824"/>
                <a:gd name="T25" fmla="*/ 101755 h 682425"/>
                <a:gd name="T26" fmla="*/ 3688325 w 4349824"/>
                <a:gd name="T27" fmla="*/ 43953 h 682425"/>
                <a:gd name="T28" fmla="*/ 3214181 w 4349824"/>
                <a:gd name="T29" fmla="*/ 184329 h 682425"/>
                <a:gd name="T30" fmla="*/ 2575593 w 4349824"/>
                <a:gd name="T31" fmla="*/ 583437 h 682425"/>
                <a:gd name="T32" fmla="*/ 1890413 w 4349824"/>
                <a:gd name="T33" fmla="*/ 643992 h 682425"/>
                <a:gd name="T34" fmla="*/ 1016123 w 4349824"/>
                <a:gd name="T35" fmla="*/ 143042 h 682425"/>
                <a:gd name="T36" fmla="*/ 769458 w 4349824"/>
                <a:gd name="T37" fmla="*/ 38448 h 682425"/>
                <a:gd name="T38" fmla="*/ 506348 w 4349824"/>
                <a:gd name="T39" fmla="*/ 13676 h 682425"/>
                <a:gd name="T40" fmla="*/ 2056 w 4349824"/>
                <a:gd name="T41" fmla="*/ 54963 h 682425"/>
                <a:gd name="T42" fmla="*/ 2056 w 4349824"/>
                <a:gd name="T43" fmla="*/ 49458 h 682425"/>
                <a:gd name="T44" fmla="*/ 4797 w 4349824"/>
                <a:gd name="T45" fmla="*/ 49458 h 682425"/>
                <a:gd name="T46" fmla="*/ 21241 w 4349824"/>
                <a:gd name="T47" fmla="*/ 49458 h 682425"/>
                <a:gd name="T48" fmla="*/ 385757 w 4349824"/>
                <a:gd name="T49" fmla="*/ 10923 h 682425"/>
                <a:gd name="T50" fmla="*/ 393979 w 4349824"/>
                <a:gd name="T51" fmla="*/ 10923 h 682425"/>
                <a:gd name="T52" fmla="*/ 605014 w 4349824"/>
                <a:gd name="T53" fmla="*/ 946 h 6824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2147483646 w 52"/>
                <a:gd name="T1" fmla="*/ 2147483646 h 124"/>
                <a:gd name="T2" fmla="*/ 2147483646 w 52"/>
                <a:gd name="T3" fmla="*/ 2147483646 h 124"/>
                <a:gd name="T4" fmla="*/ 2147483646 w 52"/>
                <a:gd name="T5" fmla="*/ 2147483646 h 124"/>
                <a:gd name="T6" fmla="*/ 2147483646 w 52"/>
                <a:gd name="T7" fmla="*/ 2147483646 h 124"/>
                <a:gd name="T8" fmla="*/ 2147483646 w 52"/>
                <a:gd name="T9" fmla="*/ 2147483646 h 124"/>
                <a:gd name="T10" fmla="*/ 2147483646 w 52"/>
                <a:gd name="T11" fmla="*/ 2147483646 h 124"/>
                <a:gd name="T12" fmla="*/ 2147483646 w 52"/>
                <a:gd name="T13" fmla="*/ 2147483646 h 124"/>
                <a:gd name="T14" fmla="*/ 2147483646 w 52"/>
                <a:gd name="T15" fmla="*/ 2147483646 h 124"/>
                <a:gd name="T16" fmla="*/ 2147483646 w 52"/>
                <a:gd name="T17" fmla="*/ 2147483646 h 124"/>
                <a:gd name="T18" fmla="*/ 2147483646 w 52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 rot="-10289223">
              <a:off x="4106243" y="547734"/>
              <a:ext cx="135547" cy="325921"/>
            </a:xfrm>
            <a:custGeom>
              <a:avLst/>
              <a:gdLst>
                <a:gd name="T0" fmla="*/ 2147483646 w 52"/>
                <a:gd name="T1" fmla="*/ 2147483646 h 124"/>
                <a:gd name="T2" fmla="*/ 2147483646 w 52"/>
                <a:gd name="T3" fmla="*/ 2147483646 h 124"/>
                <a:gd name="T4" fmla="*/ 2147483646 w 52"/>
                <a:gd name="T5" fmla="*/ 2147483646 h 124"/>
                <a:gd name="T6" fmla="*/ 2147483646 w 52"/>
                <a:gd name="T7" fmla="*/ 2147483646 h 124"/>
                <a:gd name="T8" fmla="*/ 2147483646 w 52"/>
                <a:gd name="T9" fmla="*/ 2147483646 h 124"/>
                <a:gd name="T10" fmla="*/ 2147483646 w 52"/>
                <a:gd name="T11" fmla="*/ 2147483646 h 124"/>
                <a:gd name="T12" fmla="*/ 2147483646 w 52"/>
                <a:gd name="T13" fmla="*/ 2147483646 h 124"/>
                <a:gd name="T14" fmla="*/ 2147483646 w 52"/>
                <a:gd name="T15" fmla="*/ 2147483646 h 124"/>
                <a:gd name="T16" fmla="*/ 2147483646 w 52"/>
                <a:gd name="T17" fmla="*/ 2147483646 h 124"/>
                <a:gd name="T18" fmla="*/ 2147483646 w 52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组合 41"/>
          <p:cNvGrpSpPr>
            <a:grpSpLocks/>
          </p:cNvGrpSpPr>
          <p:nvPr userDrawn="1"/>
        </p:nvGrpSpPr>
        <p:grpSpPr bwMode="auto">
          <a:xfrm>
            <a:off x="9584267" y="5807076"/>
            <a:ext cx="2607733" cy="1050925"/>
            <a:chOff x="2139509" y="1743868"/>
            <a:chExt cx="4107744" cy="1655763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2147483646 w 127"/>
                <a:gd name="T1" fmla="*/ 2147483646 h 123"/>
                <a:gd name="T2" fmla="*/ 2147483646 w 127"/>
                <a:gd name="T3" fmla="*/ 2147483646 h 123"/>
                <a:gd name="T4" fmla="*/ 2147483646 w 127"/>
                <a:gd name="T5" fmla="*/ 2147483646 h 123"/>
                <a:gd name="T6" fmla="*/ 2147483646 w 127"/>
                <a:gd name="T7" fmla="*/ 2147483646 h 123"/>
                <a:gd name="T8" fmla="*/ 2147483646 w 127"/>
                <a:gd name="T9" fmla="*/ 2147483646 h 123"/>
                <a:gd name="T10" fmla="*/ 2147483646 w 127"/>
                <a:gd name="T11" fmla="*/ 2147483646 h 123"/>
                <a:gd name="T12" fmla="*/ 2147483646 w 127"/>
                <a:gd name="T13" fmla="*/ 2147483646 h 123"/>
                <a:gd name="T14" fmla="*/ 2147483646 w 127"/>
                <a:gd name="T15" fmla="*/ 2147483646 h 123"/>
                <a:gd name="T16" fmla="*/ 2147483646 w 127"/>
                <a:gd name="T17" fmla="*/ 2147483646 h 123"/>
                <a:gd name="T18" fmla="*/ 2147483646 w 127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2147483646 w 139"/>
                <a:gd name="T1" fmla="*/ 2147483646 h 179"/>
                <a:gd name="T2" fmla="*/ 2147483646 w 139"/>
                <a:gd name="T3" fmla="*/ 0 h 179"/>
                <a:gd name="T4" fmla="*/ 2147483646 w 139"/>
                <a:gd name="T5" fmla="*/ 2147483646 h 179"/>
                <a:gd name="T6" fmla="*/ 2147483646 w 139"/>
                <a:gd name="T7" fmla="*/ 2147483646 h 179"/>
                <a:gd name="T8" fmla="*/ 2147483646 w 139"/>
                <a:gd name="T9" fmla="*/ 2147483646 h 179"/>
                <a:gd name="T10" fmla="*/ 2147483646 w 139"/>
                <a:gd name="T11" fmla="*/ 2147483646 h 179"/>
                <a:gd name="T12" fmla="*/ 2147483646 w 139"/>
                <a:gd name="T13" fmla="*/ 2147483646 h 179"/>
                <a:gd name="T14" fmla="*/ 2147483646 w 139"/>
                <a:gd name="T15" fmla="*/ 2147483646 h 179"/>
                <a:gd name="T16" fmla="*/ 2147483646 w 139"/>
                <a:gd name="T17" fmla="*/ 2147483646 h 179"/>
                <a:gd name="T18" fmla="*/ 2147483646 w 139"/>
                <a:gd name="T19" fmla="*/ 2147483646 h 179"/>
                <a:gd name="T20" fmla="*/ 2147483646 w 139"/>
                <a:gd name="T21" fmla="*/ 2147483646 h 179"/>
                <a:gd name="T22" fmla="*/ 2147483646 w 139"/>
                <a:gd name="T23" fmla="*/ 2147483646 h 179"/>
                <a:gd name="T24" fmla="*/ 2147483646 w 139"/>
                <a:gd name="T25" fmla="*/ 2147483646 h 179"/>
                <a:gd name="T26" fmla="*/ 2147483646 w 139"/>
                <a:gd name="T27" fmla="*/ 2147483646 h 179"/>
                <a:gd name="T28" fmla="*/ 2147483646 w 139"/>
                <a:gd name="T29" fmla="*/ 2147483646 h 179"/>
                <a:gd name="T30" fmla="*/ 2147483646 w 139"/>
                <a:gd name="T31" fmla="*/ 2147483646 h 1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2147483646 w 143"/>
                <a:gd name="T1" fmla="*/ 2147483646 h 176"/>
                <a:gd name="T2" fmla="*/ 2147483646 w 143"/>
                <a:gd name="T3" fmla="*/ 2147483646 h 176"/>
                <a:gd name="T4" fmla="*/ 2147483646 w 143"/>
                <a:gd name="T5" fmla="*/ 2147483646 h 176"/>
                <a:gd name="T6" fmla="*/ 2147483646 w 143"/>
                <a:gd name="T7" fmla="*/ 2147483646 h 176"/>
                <a:gd name="T8" fmla="*/ 2147483646 w 143"/>
                <a:gd name="T9" fmla="*/ 2147483646 h 176"/>
                <a:gd name="T10" fmla="*/ 2147483646 w 143"/>
                <a:gd name="T11" fmla="*/ 2147483646 h 176"/>
                <a:gd name="T12" fmla="*/ 2147483646 w 143"/>
                <a:gd name="T13" fmla="*/ 2147483646 h 176"/>
                <a:gd name="T14" fmla="*/ 2147483646 w 143"/>
                <a:gd name="T15" fmla="*/ 2147483646 h 176"/>
                <a:gd name="T16" fmla="*/ 2147483646 w 143"/>
                <a:gd name="T17" fmla="*/ 2147483646 h 176"/>
                <a:gd name="T18" fmla="*/ 2147483646 w 143"/>
                <a:gd name="T19" fmla="*/ 2147483646 h 176"/>
                <a:gd name="T20" fmla="*/ 2147483646 w 143"/>
                <a:gd name="T21" fmla="*/ 2147483646 h 176"/>
                <a:gd name="T22" fmla="*/ 2147483646 w 143"/>
                <a:gd name="T23" fmla="*/ 2147483646 h 176"/>
                <a:gd name="T24" fmla="*/ 2147483646 w 143"/>
                <a:gd name="T25" fmla="*/ 2147483646 h 176"/>
                <a:gd name="T26" fmla="*/ 2147483646 w 143"/>
                <a:gd name="T27" fmla="*/ 2147483646 h 176"/>
                <a:gd name="T28" fmla="*/ 2147483646 w 143"/>
                <a:gd name="T29" fmla="*/ 2147483646 h 176"/>
                <a:gd name="T30" fmla="*/ 2147483646 w 143"/>
                <a:gd name="T31" fmla="*/ 2147483646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147483646 w 290"/>
                <a:gd name="T1" fmla="*/ 2147483646 h 196"/>
                <a:gd name="T2" fmla="*/ 2147483646 w 290"/>
                <a:gd name="T3" fmla="*/ 2147483646 h 196"/>
                <a:gd name="T4" fmla="*/ 2147483646 w 290"/>
                <a:gd name="T5" fmla="*/ 2147483646 h 196"/>
                <a:gd name="T6" fmla="*/ 2147483646 w 290"/>
                <a:gd name="T7" fmla="*/ 2147483646 h 196"/>
                <a:gd name="T8" fmla="*/ 2147483646 w 290"/>
                <a:gd name="T9" fmla="*/ 2147483646 h 196"/>
                <a:gd name="T10" fmla="*/ 2147483646 w 290"/>
                <a:gd name="T11" fmla="*/ 2147483646 h 196"/>
                <a:gd name="T12" fmla="*/ 2147483646 w 290"/>
                <a:gd name="T13" fmla="*/ 2147483646 h 196"/>
                <a:gd name="T14" fmla="*/ 2147483646 w 290"/>
                <a:gd name="T15" fmla="*/ 2147483646 h 196"/>
                <a:gd name="T16" fmla="*/ 2147483646 w 290"/>
                <a:gd name="T17" fmla="*/ 2147483646 h 196"/>
                <a:gd name="T18" fmla="*/ 2147483646 w 290"/>
                <a:gd name="T19" fmla="*/ 2147483646 h 196"/>
                <a:gd name="T20" fmla="*/ 2147483646 w 290"/>
                <a:gd name="T21" fmla="*/ 2147483646 h 196"/>
                <a:gd name="T22" fmla="*/ 2147483646 w 290"/>
                <a:gd name="T23" fmla="*/ 2147483646 h 196"/>
                <a:gd name="T24" fmla="*/ 2147483646 w 290"/>
                <a:gd name="T25" fmla="*/ 2147483646 h 196"/>
                <a:gd name="T26" fmla="*/ 2147483646 w 290"/>
                <a:gd name="T27" fmla="*/ 2147483646 h 196"/>
                <a:gd name="T28" fmla="*/ 2147483646 w 290"/>
                <a:gd name="T29" fmla="*/ 2147483646 h 196"/>
                <a:gd name="T30" fmla="*/ 2147483646 w 290"/>
                <a:gd name="T31" fmla="*/ 2147483646 h 196"/>
                <a:gd name="T32" fmla="*/ 2147483646 w 290"/>
                <a:gd name="T33" fmla="*/ 2147483646 h 196"/>
                <a:gd name="T34" fmla="*/ 2147483646 w 290"/>
                <a:gd name="T35" fmla="*/ 2147483646 h 1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147483646 w 313"/>
                <a:gd name="T1" fmla="*/ 2147483646 h 246"/>
                <a:gd name="T2" fmla="*/ 2147483646 w 313"/>
                <a:gd name="T3" fmla="*/ 2147483646 h 246"/>
                <a:gd name="T4" fmla="*/ 2147483646 w 313"/>
                <a:gd name="T5" fmla="*/ 2147483646 h 246"/>
                <a:gd name="T6" fmla="*/ 2147483646 w 313"/>
                <a:gd name="T7" fmla="*/ 2147483646 h 246"/>
                <a:gd name="T8" fmla="*/ 2147483646 w 313"/>
                <a:gd name="T9" fmla="*/ 2147483646 h 246"/>
                <a:gd name="T10" fmla="*/ 2147483646 w 313"/>
                <a:gd name="T11" fmla="*/ 2147483646 h 246"/>
                <a:gd name="T12" fmla="*/ 2147483646 w 313"/>
                <a:gd name="T13" fmla="*/ 2147483646 h 246"/>
                <a:gd name="T14" fmla="*/ 2147483646 w 313"/>
                <a:gd name="T15" fmla="*/ 2147483646 h 246"/>
                <a:gd name="T16" fmla="*/ 2147483646 w 313"/>
                <a:gd name="T17" fmla="*/ 2147483646 h 246"/>
                <a:gd name="T18" fmla="*/ 2147483646 w 313"/>
                <a:gd name="T19" fmla="*/ 2147483646 h 246"/>
                <a:gd name="T20" fmla="*/ 2147483646 w 313"/>
                <a:gd name="T21" fmla="*/ 2147483646 h 246"/>
                <a:gd name="T22" fmla="*/ 2147483646 w 313"/>
                <a:gd name="T23" fmla="*/ 2147483646 h 246"/>
                <a:gd name="T24" fmla="*/ 2147483646 w 313"/>
                <a:gd name="T25" fmla="*/ 2147483646 h 246"/>
                <a:gd name="T26" fmla="*/ 2147483646 w 313"/>
                <a:gd name="T27" fmla="*/ 2147483646 h 246"/>
                <a:gd name="T28" fmla="*/ 2147483646 w 313"/>
                <a:gd name="T29" fmla="*/ 2147483646 h 246"/>
                <a:gd name="T30" fmla="*/ 2147483646 w 313"/>
                <a:gd name="T31" fmla="*/ 2147483646 h 246"/>
                <a:gd name="T32" fmla="*/ 2147483646 w 313"/>
                <a:gd name="T33" fmla="*/ 2147483646 h 246"/>
                <a:gd name="T34" fmla="*/ 2147483646 w 313"/>
                <a:gd name="T35" fmla="*/ 2147483646 h 246"/>
                <a:gd name="T36" fmla="*/ 2147483646 w 313"/>
                <a:gd name="T37" fmla="*/ 2147483646 h 246"/>
                <a:gd name="T38" fmla="*/ 2147483646 w 313"/>
                <a:gd name="T39" fmla="*/ 2147483646 h 246"/>
                <a:gd name="T40" fmla="*/ 2147483646 w 313"/>
                <a:gd name="T41" fmla="*/ 2147483646 h 246"/>
                <a:gd name="T42" fmla="*/ 2147483646 w 313"/>
                <a:gd name="T43" fmla="*/ 2147483646 h 246"/>
                <a:gd name="T44" fmla="*/ 2147483646 w 313"/>
                <a:gd name="T45" fmla="*/ 2147483646 h 246"/>
                <a:gd name="T46" fmla="*/ 2147483646 w 313"/>
                <a:gd name="T47" fmla="*/ 2147483646 h 246"/>
                <a:gd name="T48" fmla="*/ 2147483646 w 313"/>
                <a:gd name="T49" fmla="*/ 2147483646 h 246"/>
                <a:gd name="T50" fmla="*/ 0 w 313"/>
                <a:gd name="T51" fmla="*/ 2147483646 h 246"/>
                <a:gd name="T52" fmla="*/ 2147483646 w 313"/>
                <a:gd name="T53" fmla="*/ 2147483646 h 246"/>
                <a:gd name="T54" fmla="*/ 2147483646 w 313"/>
                <a:gd name="T55" fmla="*/ 2147483646 h 246"/>
                <a:gd name="T56" fmla="*/ 2147483646 w 313"/>
                <a:gd name="T57" fmla="*/ 2147483646 h 246"/>
                <a:gd name="T58" fmla="*/ 2147483646 w 313"/>
                <a:gd name="T59" fmla="*/ 2147483646 h 246"/>
                <a:gd name="T60" fmla="*/ 2147483646 w 313"/>
                <a:gd name="T61" fmla="*/ 2147483646 h 246"/>
                <a:gd name="T62" fmla="*/ 2147483646 w 313"/>
                <a:gd name="T63" fmla="*/ 2147483646 h 246"/>
                <a:gd name="T64" fmla="*/ 2147483646 w 313"/>
                <a:gd name="T65" fmla="*/ 2147483646 h 246"/>
                <a:gd name="T66" fmla="*/ 2147483646 w 313"/>
                <a:gd name="T67" fmla="*/ 2147483646 h 246"/>
                <a:gd name="T68" fmla="*/ 2147483646 w 313"/>
                <a:gd name="T69" fmla="*/ 2147483646 h 246"/>
                <a:gd name="T70" fmla="*/ 2147483646 w 313"/>
                <a:gd name="T71" fmla="*/ 2147483646 h 246"/>
                <a:gd name="T72" fmla="*/ 2147483646 w 313"/>
                <a:gd name="T73" fmla="*/ 2147483646 h 246"/>
                <a:gd name="T74" fmla="*/ 2147483646 w 313"/>
                <a:gd name="T75" fmla="*/ 2147483646 h 246"/>
                <a:gd name="T76" fmla="*/ 2147483646 w 313"/>
                <a:gd name="T77" fmla="*/ 2147483646 h 246"/>
                <a:gd name="T78" fmla="*/ 2147483646 w 313"/>
                <a:gd name="T79" fmla="*/ 2147483646 h 246"/>
                <a:gd name="T80" fmla="*/ 2147483646 w 313"/>
                <a:gd name="T81" fmla="*/ 2147483646 h 246"/>
                <a:gd name="T82" fmla="*/ 2147483646 w 313"/>
                <a:gd name="T83" fmla="*/ 2147483646 h 246"/>
                <a:gd name="T84" fmla="*/ 2147483646 w 313"/>
                <a:gd name="T85" fmla="*/ 2147483646 h 246"/>
                <a:gd name="T86" fmla="*/ 2147483646 w 313"/>
                <a:gd name="T87" fmla="*/ 2147483646 h 246"/>
                <a:gd name="T88" fmla="*/ 2147483646 w 313"/>
                <a:gd name="T89" fmla="*/ 2147483646 h 246"/>
                <a:gd name="T90" fmla="*/ 2147483646 w 313"/>
                <a:gd name="T91" fmla="*/ 2147483646 h 2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147483646 w 254"/>
                <a:gd name="T1" fmla="*/ 2147483646 h 144"/>
                <a:gd name="T2" fmla="*/ 2147483646 w 254"/>
                <a:gd name="T3" fmla="*/ 2147483646 h 144"/>
                <a:gd name="T4" fmla="*/ 2147483646 w 254"/>
                <a:gd name="T5" fmla="*/ 2147483646 h 144"/>
                <a:gd name="T6" fmla="*/ 2147483646 w 254"/>
                <a:gd name="T7" fmla="*/ 2147483646 h 144"/>
                <a:gd name="T8" fmla="*/ 2147483646 w 254"/>
                <a:gd name="T9" fmla="*/ 2147483646 h 144"/>
                <a:gd name="T10" fmla="*/ 2147483646 w 254"/>
                <a:gd name="T11" fmla="*/ 2147483646 h 144"/>
                <a:gd name="T12" fmla="*/ 2147483646 w 254"/>
                <a:gd name="T13" fmla="*/ 2147483646 h 144"/>
                <a:gd name="T14" fmla="*/ 2147483646 w 254"/>
                <a:gd name="T15" fmla="*/ 2147483646 h 144"/>
                <a:gd name="T16" fmla="*/ 2147483646 w 254"/>
                <a:gd name="T17" fmla="*/ 2147483646 h 144"/>
                <a:gd name="T18" fmla="*/ 2147483646 w 254"/>
                <a:gd name="T19" fmla="*/ 2147483646 h 144"/>
                <a:gd name="T20" fmla="*/ 2147483646 w 254"/>
                <a:gd name="T21" fmla="*/ 2147483646 h 144"/>
                <a:gd name="T22" fmla="*/ 2147483646 w 254"/>
                <a:gd name="T23" fmla="*/ 2147483646 h 144"/>
                <a:gd name="T24" fmla="*/ 2147483646 w 254"/>
                <a:gd name="T25" fmla="*/ 2147483646 h 144"/>
                <a:gd name="T26" fmla="*/ 2147483646 w 254"/>
                <a:gd name="T27" fmla="*/ 2147483646 h 144"/>
                <a:gd name="T28" fmla="*/ 2147483646 w 254"/>
                <a:gd name="T29" fmla="*/ 2147483646 h 144"/>
                <a:gd name="T30" fmla="*/ 2147483646 w 254"/>
                <a:gd name="T31" fmla="*/ 2147483646 h 144"/>
                <a:gd name="T32" fmla="*/ 2147483646 w 254"/>
                <a:gd name="T33" fmla="*/ 2147483646 h 144"/>
                <a:gd name="T34" fmla="*/ 2147483646 w 254"/>
                <a:gd name="T35" fmla="*/ 2147483646 h 144"/>
                <a:gd name="T36" fmla="*/ 2147483646 w 254"/>
                <a:gd name="T37" fmla="*/ 2147483646 h 144"/>
                <a:gd name="T38" fmla="*/ 2147483646 w 254"/>
                <a:gd name="T39" fmla="*/ 2147483646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2147483646 w 177"/>
                <a:gd name="T1" fmla="*/ 2147483646 h 106"/>
                <a:gd name="T2" fmla="*/ 2147483646 w 177"/>
                <a:gd name="T3" fmla="*/ 2147483646 h 106"/>
                <a:gd name="T4" fmla="*/ 2147483646 w 177"/>
                <a:gd name="T5" fmla="*/ 2147483646 h 106"/>
                <a:gd name="T6" fmla="*/ 2147483646 w 177"/>
                <a:gd name="T7" fmla="*/ 2147483646 h 106"/>
                <a:gd name="T8" fmla="*/ 2147483646 w 177"/>
                <a:gd name="T9" fmla="*/ 2147483646 h 106"/>
                <a:gd name="T10" fmla="*/ 2147483646 w 177"/>
                <a:gd name="T11" fmla="*/ 2147483646 h 106"/>
                <a:gd name="T12" fmla="*/ 2147483646 w 177"/>
                <a:gd name="T13" fmla="*/ 2147483646 h 106"/>
                <a:gd name="T14" fmla="*/ 2147483646 w 177"/>
                <a:gd name="T15" fmla="*/ 2147483646 h 106"/>
                <a:gd name="T16" fmla="*/ 2147483646 w 177"/>
                <a:gd name="T17" fmla="*/ 2147483646 h 106"/>
                <a:gd name="T18" fmla="*/ 2147483646 w 177"/>
                <a:gd name="T19" fmla="*/ 2147483646 h 106"/>
                <a:gd name="T20" fmla="*/ 2147483646 w 177"/>
                <a:gd name="T21" fmla="*/ 2147483646 h 106"/>
                <a:gd name="T22" fmla="*/ 2147483646 w 177"/>
                <a:gd name="T23" fmla="*/ 2147483646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147483646 w 253"/>
                <a:gd name="T1" fmla="*/ 2147483646 h 351"/>
                <a:gd name="T2" fmla="*/ 2147483646 w 253"/>
                <a:gd name="T3" fmla="*/ 2147483646 h 351"/>
                <a:gd name="T4" fmla="*/ 2147483646 w 253"/>
                <a:gd name="T5" fmla="*/ 2147483646 h 351"/>
                <a:gd name="T6" fmla="*/ 2147483646 w 253"/>
                <a:gd name="T7" fmla="*/ 2147483646 h 351"/>
                <a:gd name="T8" fmla="*/ 2147483646 w 253"/>
                <a:gd name="T9" fmla="*/ 2147483646 h 351"/>
                <a:gd name="T10" fmla="*/ 2147483646 w 253"/>
                <a:gd name="T11" fmla="*/ 2147483646 h 351"/>
                <a:gd name="T12" fmla="*/ 2147483646 w 253"/>
                <a:gd name="T13" fmla="*/ 2147483646 h 351"/>
                <a:gd name="T14" fmla="*/ 2147483646 w 253"/>
                <a:gd name="T15" fmla="*/ 2147483646 h 351"/>
                <a:gd name="T16" fmla="*/ 2147483646 w 253"/>
                <a:gd name="T17" fmla="*/ 2147483646 h 351"/>
                <a:gd name="T18" fmla="*/ 2147483646 w 253"/>
                <a:gd name="T19" fmla="*/ 2147483646 h 351"/>
                <a:gd name="T20" fmla="*/ 2147483646 w 253"/>
                <a:gd name="T21" fmla="*/ 2147483646 h 351"/>
                <a:gd name="T22" fmla="*/ 2147483646 w 253"/>
                <a:gd name="T23" fmla="*/ 2147483646 h 351"/>
                <a:gd name="T24" fmla="*/ 2147483646 w 253"/>
                <a:gd name="T25" fmla="*/ 2147483646 h 351"/>
                <a:gd name="T26" fmla="*/ 2147483646 w 253"/>
                <a:gd name="T27" fmla="*/ 2147483646 h 351"/>
                <a:gd name="T28" fmla="*/ 2147483646 w 253"/>
                <a:gd name="T29" fmla="*/ 2147483646 h 351"/>
                <a:gd name="T30" fmla="*/ 2147483646 w 253"/>
                <a:gd name="T31" fmla="*/ 2147483646 h 351"/>
                <a:gd name="T32" fmla="*/ 2147483646 w 253"/>
                <a:gd name="T33" fmla="*/ 2147483646 h 351"/>
                <a:gd name="T34" fmla="*/ 2147483646 w 253"/>
                <a:gd name="T35" fmla="*/ 2147483646 h 351"/>
                <a:gd name="T36" fmla="*/ 2147483646 w 253"/>
                <a:gd name="T37" fmla="*/ 2147483646 h 351"/>
                <a:gd name="T38" fmla="*/ 2147483646 w 253"/>
                <a:gd name="T39" fmla="*/ 2147483646 h 351"/>
                <a:gd name="T40" fmla="*/ 2147483646 w 253"/>
                <a:gd name="T41" fmla="*/ 2147483646 h 351"/>
                <a:gd name="T42" fmla="*/ 2147483646 w 253"/>
                <a:gd name="T43" fmla="*/ 2147483646 h 351"/>
                <a:gd name="T44" fmla="*/ 2147483646 w 253"/>
                <a:gd name="T45" fmla="*/ 2147483646 h 3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2147483646 w 88"/>
                <a:gd name="T1" fmla="*/ 2147483646 h 132"/>
                <a:gd name="T2" fmla="*/ 2147483646 w 88"/>
                <a:gd name="T3" fmla="*/ 2147483646 h 132"/>
                <a:gd name="T4" fmla="*/ 2147483646 w 88"/>
                <a:gd name="T5" fmla="*/ 2147483646 h 132"/>
                <a:gd name="T6" fmla="*/ 2147483646 w 88"/>
                <a:gd name="T7" fmla="*/ 2147483646 h 132"/>
                <a:gd name="T8" fmla="*/ 0 w 88"/>
                <a:gd name="T9" fmla="*/ 2147483646 h 132"/>
                <a:gd name="T10" fmla="*/ 2147483646 w 88"/>
                <a:gd name="T11" fmla="*/ 2147483646 h 132"/>
                <a:gd name="T12" fmla="*/ 2147483646 w 88"/>
                <a:gd name="T13" fmla="*/ 2147483646 h 132"/>
                <a:gd name="T14" fmla="*/ 2147483646 w 88"/>
                <a:gd name="T15" fmla="*/ 2147483646 h 132"/>
                <a:gd name="T16" fmla="*/ 2147483646 w 88"/>
                <a:gd name="T17" fmla="*/ 2147483646 h 132"/>
                <a:gd name="T18" fmla="*/ 2147483646 w 88"/>
                <a:gd name="T19" fmla="*/ 2147483646 h 132"/>
                <a:gd name="T20" fmla="*/ 2147483646 w 88"/>
                <a:gd name="T21" fmla="*/ 2147483646 h 132"/>
                <a:gd name="T22" fmla="*/ 2147483646 w 88"/>
                <a:gd name="T23" fmla="*/ 2147483646 h 132"/>
                <a:gd name="T24" fmla="*/ 2147483646 w 88"/>
                <a:gd name="T25" fmla="*/ 2147483646 h 132"/>
                <a:gd name="T26" fmla="*/ 2147483646 w 88"/>
                <a:gd name="T27" fmla="*/ 2147483646 h 132"/>
                <a:gd name="T28" fmla="*/ 2147483646 w 88"/>
                <a:gd name="T29" fmla="*/ 21474836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47483646 w 266"/>
                <a:gd name="T1" fmla="*/ 2147483646 h 331"/>
                <a:gd name="T2" fmla="*/ 2147483646 w 266"/>
                <a:gd name="T3" fmla="*/ 2147483646 h 331"/>
                <a:gd name="T4" fmla="*/ 2147483646 w 266"/>
                <a:gd name="T5" fmla="*/ 2147483646 h 331"/>
                <a:gd name="T6" fmla="*/ 2147483646 w 266"/>
                <a:gd name="T7" fmla="*/ 2147483646 h 331"/>
                <a:gd name="T8" fmla="*/ 2147483646 w 266"/>
                <a:gd name="T9" fmla="*/ 2147483646 h 331"/>
                <a:gd name="T10" fmla="*/ 2147483646 w 266"/>
                <a:gd name="T11" fmla="*/ 2147483646 h 331"/>
                <a:gd name="T12" fmla="*/ 2147483646 w 266"/>
                <a:gd name="T13" fmla="*/ 2147483646 h 331"/>
                <a:gd name="T14" fmla="*/ 2147483646 w 266"/>
                <a:gd name="T15" fmla="*/ 2147483646 h 331"/>
                <a:gd name="T16" fmla="*/ 2147483646 w 266"/>
                <a:gd name="T17" fmla="*/ 2147483646 h 331"/>
                <a:gd name="T18" fmla="*/ 2147483646 w 266"/>
                <a:gd name="T19" fmla="*/ 2147483646 h 331"/>
                <a:gd name="T20" fmla="*/ 2147483646 w 266"/>
                <a:gd name="T21" fmla="*/ 2147483646 h 331"/>
                <a:gd name="T22" fmla="*/ 2147483646 w 266"/>
                <a:gd name="T23" fmla="*/ 2147483646 h 331"/>
                <a:gd name="T24" fmla="*/ 2147483646 w 266"/>
                <a:gd name="T25" fmla="*/ 2147483646 h 331"/>
                <a:gd name="T26" fmla="*/ 2147483646 w 266"/>
                <a:gd name="T27" fmla="*/ 2147483646 h 331"/>
                <a:gd name="T28" fmla="*/ 2147483646 w 266"/>
                <a:gd name="T29" fmla="*/ 2147483646 h 331"/>
                <a:gd name="T30" fmla="*/ 2147483646 w 266"/>
                <a:gd name="T31" fmla="*/ 2147483646 h 331"/>
                <a:gd name="T32" fmla="*/ 2147483646 w 266"/>
                <a:gd name="T33" fmla="*/ 2147483646 h 331"/>
                <a:gd name="T34" fmla="*/ 2147483646 w 266"/>
                <a:gd name="T35" fmla="*/ 2147483646 h 331"/>
                <a:gd name="T36" fmla="*/ 2147483646 w 266"/>
                <a:gd name="T37" fmla="*/ 2147483646 h 331"/>
                <a:gd name="T38" fmla="*/ 2147483646 w 266"/>
                <a:gd name="T39" fmla="*/ 0 h 331"/>
                <a:gd name="T40" fmla="*/ 2147483646 w 266"/>
                <a:gd name="T41" fmla="*/ 2147483646 h 331"/>
                <a:gd name="T42" fmla="*/ 2147483646 w 266"/>
                <a:gd name="T43" fmla="*/ 2147483646 h 331"/>
                <a:gd name="T44" fmla="*/ 2147483646 w 266"/>
                <a:gd name="T45" fmla="*/ 2147483646 h 331"/>
                <a:gd name="T46" fmla="*/ 2147483646 w 266"/>
                <a:gd name="T47" fmla="*/ 2147483646 h 331"/>
                <a:gd name="T48" fmla="*/ 2147483646 w 266"/>
                <a:gd name="T49" fmla="*/ 2147483646 h 331"/>
                <a:gd name="T50" fmla="*/ 2147483646 w 266"/>
                <a:gd name="T51" fmla="*/ 2147483646 h 331"/>
                <a:gd name="T52" fmla="*/ 2147483646 w 266"/>
                <a:gd name="T53" fmla="*/ 2147483646 h 331"/>
                <a:gd name="T54" fmla="*/ 2147483646 w 266"/>
                <a:gd name="T55" fmla="*/ 2147483646 h 331"/>
                <a:gd name="T56" fmla="*/ 2147483646 w 266"/>
                <a:gd name="T57" fmla="*/ 2147483646 h 331"/>
                <a:gd name="T58" fmla="*/ 2147483646 w 266"/>
                <a:gd name="T59" fmla="*/ 2147483646 h 331"/>
                <a:gd name="T60" fmla="*/ 2147483646 w 266"/>
                <a:gd name="T61" fmla="*/ 2147483646 h 331"/>
                <a:gd name="T62" fmla="*/ 2147483646 w 266"/>
                <a:gd name="T63" fmla="*/ 2147483646 h 331"/>
                <a:gd name="T64" fmla="*/ 2147483646 w 266"/>
                <a:gd name="T65" fmla="*/ 2147483646 h 331"/>
                <a:gd name="T66" fmla="*/ 2147483646 w 266"/>
                <a:gd name="T67" fmla="*/ 2147483646 h 331"/>
                <a:gd name="T68" fmla="*/ 2147483646 w 266"/>
                <a:gd name="T69" fmla="*/ 2147483646 h 331"/>
                <a:gd name="T70" fmla="*/ 2147483646 w 266"/>
                <a:gd name="T71" fmla="*/ 2147483646 h 331"/>
                <a:gd name="T72" fmla="*/ 2147483646 w 266"/>
                <a:gd name="T73" fmla="*/ 2147483646 h 331"/>
                <a:gd name="T74" fmla="*/ 2147483646 w 266"/>
                <a:gd name="T75" fmla="*/ 2147483646 h 331"/>
                <a:gd name="T76" fmla="*/ 2147483646 w 266"/>
                <a:gd name="T77" fmla="*/ 2147483646 h 331"/>
                <a:gd name="T78" fmla="*/ 2147483646 w 266"/>
                <a:gd name="T79" fmla="*/ 2147483646 h 331"/>
                <a:gd name="T80" fmla="*/ 2147483646 w 266"/>
                <a:gd name="T81" fmla="*/ 2147483646 h 331"/>
                <a:gd name="T82" fmla="*/ 2147483646 w 266"/>
                <a:gd name="T83" fmla="*/ 2147483646 h 331"/>
                <a:gd name="T84" fmla="*/ 2147483646 w 266"/>
                <a:gd name="T85" fmla="*/ 2147483646 h 3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2147483646 w 199"/>
                <a:gd name="T1" fmla="*/ 2147483646 h 181"/>
                <a:gd name="T2" fmla="*/ 2147483646 w 199"/>
                <a:gd name="T3" fmla="*/ 2147483646 h 181"/>
                <a:gd name="T4" fmla="*/ 2147483646 w 199"/>
                <a:gd name="T5" fmla="*/ 2147483646 h 181"/>
                <a:gd name="T6" fmla="*/ 2147483646 w 199"/>
                <a:gd name="T7" fmla="*/ 2147483646 h 181"/>
                <a:gd name="T8" fmla="*/ 2147483646 w 199"/>
                <a:gd name="T9" fmla="*/ 2147483646 h 181"/>
                <a:gd name="T10" fmla="*/ 2147483646 w 199"/>
                <a:gd name="T11" fmla="*/ 2147483646 h 181"/>
                <a:gd name="T12" fmla="*/ 2147483646 w 199"/>
                <a:gd name="T13" fmla="*/ 2147483646 h 181"/>
                <a:gd name="T14" fmla="*/ 2147483646 w 199"/>
                <a:gd name="T15" fmla="*/ 2147483646 h 181"/>
                <a:gd name="T16" fmla="*/ 2147483646 w 199"/>
                <a:gd name="T17" fmla="*/ 2147483646 h 181"/>
                <a:gd name="T18" fmla="*/ 2147483646 w 199"/>
                <a:gd name="T19" fmla="*/ 2147483646 h 181"/>
                <a:gd name="T20" fmla="*/ 2147483646 w 199"/>
                <a:gd name="T21" fmla="*/ 0 h 181"/>
                <a:gd name="T22" fmla="*/ 2147483646 w 199"/>
                <a:gd name="T23" fmla="*/ 2147483646 h 181"/>
                <a:gd name="T24" fmla="*/ 2147483646 w 199"/>
                <a:gd name="T25" fmla="*/ 2147483646 h 181"/>
                <a:gd name="T26" fmla="*/ 2147483646 w 199"/>
                <a:gd name="T27" fmla="*/ 2147483646 h 181"/>
                <a:gd name="T28" fmla="*/ 2147483646 w 199"/>
                <a:gd name="T29" fmla="*/ 2147483646 h 181"/>
                <a:gd name="T30" fmla="*/ 2147483646 w 199"/>
                <a:gd name="T31" fmla="*/ 2147483646 h 181"/>
                <a:gd name="T32" fmla="*/ 2147483646 w 199"/>
                <a:gd name="T33" fmla="*/ 2147483646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2147483646 w 112"/>
                <a:gd name="T1" fmla="*/ 2147483646 h 73"/>
                <a:gd name="T2" fmla="*/ 2147483646 w 112"/>
                <a:gd name="T3" fmla="*/ 2147483646 h 73"/>
                <a:gd name="T4" fmla="*/ 2147483646 w 112"/>
                <a:gd name="T5" fmla="*/ 2147483646 h 73"/>
                <a:gd name="T6" fmla="*/ 2147483646 w 112"/>
                <a:gd name="T7" fmla="*/ 2147483646 h 73"/>
                <a:gd name="T8" fmla="*/ 2147483646 w 112"/>
                <a:gd name="T9" fmla="*/ 2147483646 h 73"/>
                <a:gd name="T10" fmla="*/ 2147483646 w 112"/>
                <a:gd name="T11" fmla="*/ 2147483646 h 73"/>
                <a:gd name="T12" fmla="*/ 2147483646 w 112"/>
                <a:gd name="T13" fmla="*/ 2147483646 h 73"/>
                <a:gd name="T14" fmla="*/ 2147483646 w 112"/>
                <a:gd name="T15" fmla="*/ 2147483646 h 73"/>
                <a:gd name="T16" fmla="*/ 2147483646 w 112"/>
                <a:gd name="T17" fmla="*/ 2147483646 h 73"/>
                <a:gd name="T18" fmla="*/ 2147483646 w 112"/>
                <a:gd name="T19" fmla="*/ 2147483646 h 73"/>
                <a:gd name="T20" fmla="*/ 2147483646 w 112"/>
                <a:gd name="T21" fmla="*/ 2147483646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2147483646 w 52"/>
                <a:gd name="T1" fmla="*/ 2147483646 h 124"/>
                <a:gd name="T2" fmla="*/ 2147483646 w 52"/>
                <a:gd name="T3" fmla="*/ 2147483646 h 124"/>
                <a:gd name="T4" fmla="*/ 2147483646 w 52"/>
                <a:gd name="T5" fmla="*/ 2147483646 h 124"/>
                <a:gd name="T6" fmla="*/ 2147483646 w 52"/>
                <a:gd name="T7" fmla="*/ 2147483646 h 124"/>
                <a:gd name="T8" fmla="*/ 2147483646 w 52"/>
                <a:gd name="T9" fmla="*/ 0 h 124"/>
                <a:gd name="T10" fmla="*/ 2147483646 w 52"/>
                <a:gd name="T11" fmla="*/ 2147483646 h 124"/>
                <a:gd name="T12" fmla="*/ 2147483646 w 52"/>
                <a:gd name="T13" fmla="*/ 2147483646 h 124"/>
                <a:gd name="T14" fmla="*/ 2147483646 w 52"/>
                <a:gd name="T15" fmla="*/ 2147483646 h 124"/>
                <a:gd name="T16" fmla="*/ 2147483646 w 52"/>
                <a:gd name="T17" fmla="*/ 2147483646 h 124"/>
                <a:gd name="T18" fmla="*/ 2147483646 w 52"/>
                <a:gd name="T19" fmla="*/ 2147483646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2147483646 w 143"/>
                <a:gd name="T1" fmla="*/ 2147483646 h 207"/>
                <a:gd name="T2" fmla="*/ 2147483646 w 143"/>
                <a:gd name="T3" fmla="*/ 2147483646 h 207"/>
                <a:gd name="T4" fmla="*/ 2147483646 w 143"/>
                <a:gd name="T5" fmla="*/ 2147483646 h 207"/>
                <a:gd name="T6" fmla="*/ 2147483646 w 143"/>
                <a:gd name="T7" fmla="*/ 2147483646 h 207"/>
                <a:gd name="T8" fmla="*/ 2147483646 w 143"/>
                <a:gd name="T9" fmla="*/ 2147483646 h 207"/>
                <a:gd name="T10" fmla="*/ 2147483646 w 143"/>
                <a:gd name="T11" fmla="*/ 2147483646 h 207"/>
                <a:gd name="T12" fmla="*/ 2147483646 w 143"/>
                <a:gd name="T13" fmla="*/ 2147483646 h 207"/>
                <a:gd name="T14" fmla="*/ 2147483646 w 143"/>
                <a:gd name="T15" fmla="*/ 2147483646 h 207"/>
                <a:gd name="T16" fmla="*/ 2147483646 w 143"/>
                <a:gd name="T17" fmla="*/ 2147483646 h 207"/>
                <a:gd name="T18" fmla="*/ 2147483646 w 143"/>
                <a:gd name="T19" fmla="*/ 2147483646 h 207"/>
                <a:gd name="T20" fmla="*/ 2147483646 w 143"/>
                <a:gd name="T21" fmla="*/ 2147483646 h 207"/>
                <a:gd name="T22" fmla="*/ 2147483646 w 143"/>
                <a:gd name="T23" fmla="*/ 2147483646 h 207"/>
                <a:gd name="T24" fmla="*/ 2147483646 w 143"/>
                <a:gd name="T25" fmla="*/ 2147483646 h 207"/>
                <a:gd name="T26" fmla="*/ 2147483646 w 143"/>
                <a:gd name="T27" fmla="*/ 2147483646 h 207"/>
                <a:gd name="T28" fmla="*/ 2147483646 w 143"/>
                <a:gd name="T29" fmla="*/ 2147483646 h 207"/>
                <a:gd name="T30" fmla="*/ 2147483646 w 143"/>
                <a:gd name="T31" fmla="*/ 2147483646 h 207"/>
                <a:gd name="T32" fmla="*/ 2147483646 w 143"/>
                <a:gd name="T33" fmla="*/ 2147483646 h 207"/>
                <a:gd name="T34" fmla="*/ 2147483646 w 143"/>
                <a:gd name="T35" fmla="*/ 2147483646 h 207"/>
                <a:gd name="T36" fmla="*/ 2147483646 w 143"/>
                <a:gd name="T37" fmla="*/ 2147483646 h 207"/>
                <a:gd name="T38" fmla="*/ 2147483646 w 143"/>
                <a:gd name="T39" fmla="*/ 2147483646 h 207"/>
                <a:gd name="T40" fmla="*/ 2147483646 w 143"/>
                <a:gd name="T41" fmla="*/ 2147483646 h 207"/>
                <a:gd name="T42" fmla="*/ 2147483646 w 143"/>
                <a:gd name="T43" fmla="*/ 2147483646 h 207"/>
                <a:gd name="T44" fmla="*/ 2147483646 w 143"/>
                <a:gd name="T45" fmla="*/ 2147483646 h 207"/>
                <a:gd name="T46" fmla="*/ 2147483646 w 143"/>
                <a:gd name="T47" fmla="*/ 2147483646 h 207"/>
                <a:gd name="T48" fmla="*/ 2147483646 w 143"/>
                <a:gd name="T49" fmla="*/ 2147483646 h 207"/>
                <a:gd name="T50" fmla="*/ 2147483646 w 143"/>
                <a:gd name="T51" fmla="*/ 2147483646 h 207"/>
                <a:gd name="T52" fmla="*/ 2147483646 w 143"/>
                <a:gd name="T53" fmla="*/ 2147483646 h 207"/>
                <a:gd name="T54" fmla="*/ 2147483646 w 143"/>
                <a:gd name="T55" fmla="*/ 2147483646 h 207"/>
                <a:gd name="T56" fmla="*/ 2147483646 w 143"/>
                <a:gd name="T57" fmla="*/ 2147483646 h 207"/>
                <a:gd name="T58" fmla="*/ 2147483646 w 143"/>
                <a:gd name="T59" fmla="*/ 2147483646 h 207"/>
                <a:gd name="T60" fmla="*/ 2147483646 w 143"/>
                <a:gd name="T61" fmla="*/ 2147483646 h 207"/>
                <a:gd name="T62" fmla="*/ 2147483646 w 143"/>
                <a:gd name="T63" fmla="*/ 2147483646 h 207"/>
                <a:gd name="T64" fmla="*/ 2147483646 w 143"/>
                <a:gd name="T65" fmla="*/ 2147483646 h 207"/>
                <a:gd name="T66" fmla="*/ 2147483646 w 143"/>
                <a:gd name="T67" fmla="*/ 2147483646 h 207"/>
                <a:gd name="T68" fmla="*/ 2147483646 w 143"/>
                <a:gd name="T69" fmla="*/ 2147483646 h 207"/>
                <a:gd name="T70" fmla="*/ 2147483646 w 143"/>
                <a:gd name="T71" fmla="*/ 2147483646 h 207"/>
                <a:gd name="T72" fmla="*/ 2147483646 w 143"/>
                <a:gd name="T73" fmla="*/ 2147483646 h 207"/>
                <a:gd name="T74" fmla="*/ 2147483646 w 143"/>
                <a:gd name="T75" fmla="*/ 2147483646 h 207"/>
                <a:gd name="T76" fmla="*/ 2147483646 w 143"/>
                <a:gd name="T77" fmla="*/ 2147483646 h 207"/>
                <a:gd name="T78" fmla="*/ 2147483646 w 143"/>
                <a:gd name="T79" fmla="*/ 2147483646 h 207"/>
                <a:gd name="T80" fmla="*/ 2147483646 w 143"/>
                <a:gd name="T81" fmla="*/ 2147483646 h 207"/>
                <a:gd name="T82" fmla="*/ 2147483646 w 143"/>
                <a:gd name="T83" fmla="*/ 2147483646 h 207"/>
                <a:gd name="T84" fmla="*/ 2147483646 w 143"/>
                <a:gd name="T85" fmla="*/ 2147483646 h 207"/>
                <a:gd name="T86" fmla="*/ 2147483646 w 143"/>
                <a:gd name="T87" fmla="*/ 2147483646 h 207"/>
                <a:gd name="T88" fmla="*/ 2147483646 w 143"/>
                <a:gd name="T89" fmla="*/ 2147483646 h 207"/>
                <a:gd name="T90" fmla="*/ 2147483646 w 143"/>
                <a:gd name="T91" fmla="*/ 2147483646 h 207"/>
                <a:gd name="T92" fmla="*/ 2147483646 w 143"/>
                <a:gd name="T93" fmla="*/ 2147483646 h 207"/>
                <a:gd name="T94" fmla="*/ 2147483646 w 143"/>
                <a:gd name="T95" fmla="*/ 2147483646 h 207"/>
                <a:gd name="T96" fmla="*/ 2147483646 w 143"/>
                <a:gd name="T97" fmla="*/ 2147483646 h 207"/>
                <a:gd name="T98" fmla="*/ 2147483646 w 143"/>
                <a:gd name="T99" fmla="*/ 2147483646 h 207"/>
                <a:gd name="T100" fmla="*/ 2147483646 w 143"/>
                <a:gd name="T101" fmla="*/ 2147483646 h 207"/>
                <a:gd name="T102" fmla="*/ 2147483646 w 143"/>
                <a:gd name="T103" fmla="*/ 2147483646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2147483646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2147483646 w 84"/>
                <a:gd name="T7" fmla="*/ 2147483646 h 86"/>
                <a:gd name="T8" fmla="*/ 2147483646 w 84"/>
                <a:gd name="T9" fmla="*/ 2147483646 h 86"/>
                <a:gd name="T10" fmla="*/ 0 w 84"/>
                <a:gd name="T11" fmla="*/ 2147483646 h 86"/>
                <a:gd name="T12" fmla="*/ 0 w 84"/>
                <a:gd name="T13" fmla="*/ 2147483646 h 86"/>
                <a:gd name="T14" fmla="*/ 0 w 84"/>
                <a:gd name="T15" fmla="*/ 2147483646 h 86"/>
                <a:gd name="T16" fmla="*/ 0 w 84"/>
                <a:gd name="T17" fmla="*/ 2147483646 h 86"/>
                <a:gd name="T18" fmla="*/ 2147483646 w 84"/>
                <a:gd name="T19" fmla="*/ 2147483646 h 86"/>
                <a:gd name="T20" fmla="*/ 2147483646 w 84"/>
                <a:gd name="T21" fmla="*/ 2147483646 h 86"/>
                <a:gd name="T22" fmla="*/ 2147483646 w 84"/>
                <a:gd name="T23" fmla="*/ 2147483646 h 86"/>
                <a:gd name="T24" fmla="*/ 2147483646 w 84"/>
                <a:gd name="T25" fmla="*/ 2147483646 h 86"/>
                <a:gd name="T26" fmla="*/ 2147483646 w 84"/>
                <a:gd name="T27" fmla="*/ 2147483646 h 86"/>
                <a:gd name="T28" fmla="*/ 2147483646 w 84"/>
                <a:gd name="T29" fmla="*/ 2147483646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2147483646 w 192"/>
                <a:gd name="T1" fmla="*/ 2147483646 h 102"/>
                <a:gd name="T2" fmla="*/ 2147483646 w 192"/>
                <a:gd name="T3" fmla="*/ 2147483646 h 102"/>
                <a:gd name="T4" fmla="*/ 2147483646 w 192"/>
                <a:gd name="T5" fmla="*/ 2147483646 h 102"/>
                <a:gd name="T6" fmla="*/ 2147483646 w 192"/>
                <a:gd name="T7" fmla="*/ 2147483646 h 102"/>
                <a:gd name="T8" fmla="*/ 2147483646 w 192"/>
                <a:gd name="T9" fmla="*/ 2147483646 h 102"/>
                <a:gd name="T10" fmla="*/ 2147483646 w 192"/>
                <a:gd name="T11" fmla="*/ 2147483646 h 102"/>
                <a:gd name="T12" fmla="*/ 0 w 192"/>
                <a:gd name="T13" fmla="*/ 2147483646 h 102"/>
                <a:gd name="T14" fmla="*/ 2147483646 w 192"/>
                <a:gd name="T15" fmla="*/ 2147483646 h 102"/>
                <a:gd name="T16" fmla="*/ 2147483646 w 192"/>
                <a:gd name="T17" fmla="*/ 2147483646 h 102"/>
                <a:gd name="T18" fmla="*/ 2147483646 w 192"/>
                <a:gd name="T19" fmla="*/ 2147483646 h 102"/>
                <a:gd name="T20" fmla="*/ 2147483646 w 192"/>
                <a:gd name="T21" fmla="*/ 2147483646 h 102"/>
                <a:gd name="T22" fmla="*/ 2147483646 w 192"/>
                <a:gd name="T23" fmla="*/ 2147483646 h 102"/>
                <a:gd name="T24" fmla="*/ 2147483646 w 192"/>
                <a:gd name="T25" fmla="*/ 2147483646 h 102"/>
                <a:gd name="T26" fmla="*/ 2147483646 w 192"/>
                <a:gd name="T27" fmla="*/ 2147483646 h 102"/>
                <a:gd name="T28" fmla="*/ 2147483646 w 192"/>
                <a:gd name="T29" fmla="*/ 2147483646 h 102"/>
                <a:gd name="T30" fmla="*/ 2147483646 w 192"/>
                <a:gd name="T31" fmla="*/ 2147483646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2147483646 w 152"/>
                <a:gd name="T1" fmla="*/ 2147483646 h 162"/>
                <a:gd name="T2" fmla="*/ 2147483646 w 152"/>
                <a:gd name="T3" fmla="*/ 2147483646 h 162"/>
                <a:gd name="T4" fmla="*/ 2147483646 w 152"/>
                <a:gd name="T5" fmla="*/ 2147483646 h 162"/>
                <a:gd name="T6" fmla="*/ 2147483646 w 152"/>
                <a:gd name="T7" fmla="*/ 2147483646 h 162"/>
                <a:gd name="T8" fmla="*/ 2147483646 w 152"/>
                <a:gd name="T9" fmla="*/ 2147483646 h 162"/>
                <a:gd name="T10" fmla="*/ 2147483646 w 152"/>
                <a:gd name="T11" fmla="*/ 2147483646 h 162"/>
                <a:gd name="T12" fmla="*/ 2147483646 w 152"/>
                <a:gd name="T13" fmla="*/ 2147483646 h 162"/>
                <a:gd name="T14" fmla="*/ 2147483646 w 152"/>
                <a:gd name="T15" fmla="*/ 2147483646 h 162"/>
                <a:gd name="T16" fmla="*/ 2147483646 w 152"/>
                <a:gd name="T17" fmla="*/ 2147483646 h 162"/>
                <a:gd name="T18" fmla="*/ 2147483646 w 152"/>
                <a:gd name="T19" fmla="*/ 2147483646 h 162"/>
                <a:gd name="T20" fmla="*/ 2147483646 w 152"/>
                <a:gd name="T21" fmla="*/ 2147483646 h 162"/>
                <a:gd name="T22" fmla="*/ 2147483646 w 152"/>
                <a:gd name="T23" fmla="*/ 2147483646 h 162"/>
                <a:gd name="T24" fmla="*/ 2147483646 w 152"/>
                <a:gd name="T25" fmla="*/ 2147483646 h 162"/>
                <a:gd name="T26" fmla="*/ 2147483646 w 152"/>
                <a:gd name="T27" fmla="*/ 2147483646 h 162"/>
                <a:gd name="T28" fmla="*/ 2147483646 w 152"/>
                <a:gd name="T29" fmla="*/ 2147483646 h 162"/>
                <a:gd name="T30" fmla="*/ 2147483646 w 152"/>
                <a:gd name="T31" fmla="*/ 2147483646 h 162"/>
                <a:gd name="T32" fmla="*/ 2147483646 w 152"/>
                <a:gd name="T33" fmla="*/ 2147483646 h 162"/>
                <a:gd name="T34" fmla="*/ 2147483646 w 152"/>
                <a:gd name="T35" fmla="*/ 2147483646 h 162"/>
                <a:gd name="T36" fmla="*/ 2147483646 w 152"/>
                <a:gd name="T37" fmla="*/ 2147483646 h 162"/>
                <a:gd name="T38" fmla="*/ 2147483646 w 152"/>
                <a:gd name="T39" fmla="*/ 2147483646 h 162"/>
                <a:gd name="T40" fmla="*/ 2147483646 w 152"/>
                <a:gd name="T41" fmla="*/ 2147483646 h 162"/>
                <a:gd name="T42" fmla="*/ 2147483646 w 152"/>
                <a:gd name="T43" fmla="*/ 2147483646 h 162"/>
                <a:gd name="T44" fmla="*/ 2147483646 w 152"/>
                <a:gd name="T45" fmla="*/ 2147483646 h 162"/>
                <a:gd name="T46" fmla="*/ 2147483646 w 152"/>
                <a:gd name="T47" fmla="*/ 2147483646 h 162"/>
                <a:gd name="T48" fmla="*/ 2147483646 w 152"/>
                <a:gd name="T49" fmla="*/ 2147483646 h 162"/>
                <a:gd name="T50" fmla="*/ 2147483646 w 152"/>
                <a:gd name="T51" fmla="*/ 2147483646 h 162"/>
                <a:gd name="T52" fmla="*/ 2147483646 w 152"/>
                <a:gd name="T53" fmla="*/ 2147483646 h 162"/>
                <a:gd name="T54" fmla="*/ 2147483646 w 152"/>
                <a:gd name="T55" fmla="*/ 2147483646 h 162"/>
                <a:gd name="T56" fmla="*/ 2147483646 w 152"/>
                <a:gd name="T57" fmla="*/ 2147483646 h 162"/>
                <a:gd name="T58" fmla="*/ 2147483646 w 152"/>
                <a:gd name="T59" fmla="*/ 2147483646 h 162"/>
                <a:gd name="T60" fmla="*/ 2147483646 w 152"/>
                <a:gd name="T61" fmla="*/ 2147483646 h 162"/>
                <a:gd name="T62" fmla="*/ 2147483646 w 152"/>
                <a:gd name="T63" fmla="*/ 2147483646 h 162"/>
                <a:gd name="T64" fmla="*/ 2147483646 w 152"/>
                <a:gd name="T65" fmla="*/ 2147483646 h 162"/>
                <a:gd name="T66" fmla="*/ 2147483646 w 152"/>
                <a:gd name="T67" fmla="*/ 2147483646 h 162"/>
                <a:gd name="T68" fmla="*/ 2147483646 w 152"/>
                <a:gd name="T69" fmla="*/ 2147483646 h 162"/>
                <a:gd name="T70" fmla="*/ 2147483646 w 152"/>
                <a:gd name="T71" fmla="*/ 2147483646 h 162"/>
                <a:gd name="T72" fmla="*/ 2147483646 w 152"/>
                <a:gd name="T73" fmla="*/ 2147483646 h 162"/>
                <a:gd name="T74" fmla="*/ 2147483646 w 152"/>
                <a:gd name="T75" fmla="*/ 2147483646 h 162"/>
                <a:gd name="T76" fmla="*/ 2147483646 w 152"/>
                <a:gd name="T77" fmla="*/ 2147483646 h 162"/>
                <a:gd name="T78" fmla="*/ 2147483646 w 152"/>
                <a:gd name="T79" fmla="*/ 2147483646 h 162"/>
                <a:gd name="T80" fmla="*/ 2147483646 w 152"/>
                <a:gd name="T81" fmla="*/ 2147483646 h 162"/>
                <a:gd name="T82" fmla="*/ 2147483646 w 152"/>
                <a:gd name="T83" fmla="*/ 2147483646 h 162"/>
                <a:gd name="T84" fmla="*/ 2147483646 w 152"/>
                <a:gd name="T85" fmla="*/ 2147483646 h 162"/>
                <a:gd name="T86" fmla="*/ 2147483646 w 152"/>
                <a:gd name="T87" fmla="*/ 2147483646 h 162"/>
                <a:gd name="T88" fmla="*/ 2147483646 w 152"/>
                <a:gd name="T89" fmla="*/ 2147483646 h 162"/>
                <a:gd name="T90" fmla="*/ 2147483646 w 152"/>
                <a:gd name="T91" fmla="*/ 2147483646 h 162"/>
                <a:gd name="T92" fmla="*/ 2147483646 w 152"/>
                <a:gd name="T93" fmla="*/ 2147483646 h 162"/>
                <a:gd name="T94" fmla="*/ 2147483646 w 152"/>
                <a:gd name="T95" fmla="*/ 2147483646 h 162"/>
                <a:gd name="T96" fmla="*/ 2147483646 w 152"/>
                <a:gd name="T97" fmla="*/ 2147483646 h 162"/>
                <a:gd name="T98" fmla="*/ 2147483646 w 152"/>
                <a:gd name="T99" fmla="*/ 2147483646 h 162"/>
                <a:gd name="T100" fmla="*/ 2147483646 w 152"/>
                <a:gd name="T101" fmla="*/ 2147483646 h 162"/>
                <a:gd name="T102" fmla="*/ 2147483646 w 152"/>
                <a:gd name="T103" fmla="*/ 2147483646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147483646 w 257"/>
                <a:gd name="T1" fmla="*/ 2147483646 h 141"/>
                <a:gd name="T2" fmla="*/ 2147483646 w 257"/>
                <a:gd name="T3" fmla="*/ 2147483646 h 141"/>
                <a:gd name="T4" fmla="*/ 2147483646 w 257"/>
                <a:gd name="T5" fmla="*/ 0 h 141"/>
                <a:gd name="T6" fmla="*/ 2147483646 w 257"/>
                <a:gd name="T7" fmla="*/ 2147483646 h 141"/>
                <a:gd name="T8" fmla="*/ 2147483646 w 257"/>
                <a:gd name="T9" fmla="*/ 2147483646 h 141"/>
                <a:gd name="T10" fmla="*/ 2147483646 w 257"/>
                <a:gd name="T11" fmla="*/ 2147483646 h 141"/>
                <a:gd name="T12" fmla="*/ 2147483646 w 257"/>
                <a:gd name="T13" fmla="*/ 2147483646 h 141"/>
                <a:gd name="T14" fmla="*/ 2147483646 w 257"/>
                <a:gd name="T15" fmla="*/ 2147483646 h 141"/>
                <a:gd name="T16" fmla="*/ 2147483646 w 257"/>
                <a:gd name="T17" fmla="*/ 2147483646 h 141"/>
                <a:gd name="T18" fmla="*/ 2147483646 w 257"/>
                <a:gd name="T19" fmla="*/ 2147483646 h 141"/>
                <a:gd name="T20" fmla="*/ 2147483646 w 257"/>
                <a:gd name="T21" fmla="*/ 2147483646 h 141"/>
                <a:gd name="T22" fmla="*/ 2147483646 w 257"/>
                <a:gd name="T23" fmla="*/ 2147483646 h 141"/>
                <a:gd name="T24" fmla="*/ 2147483646 w 257"/>
                <a:gd name="T25" fmla="*/ 2147483646 h 141"/>
                <a:gd name="T26" fmla="*/ 2147483646 w 257"/>
                <a:gd name="T27" fmla="*/ 2147483646 h 141"/>
                <a:gd name="T28" fmla="*/ 2147483646 w 257"/>
                <a:gd name="T29" fmla="*/ 2147483646 h 141"/>
                <a:gd name="T30" fmla="*/ 2147483646 w 257"/>
                <a:gd name="T31" fmla="*/ 2147483646 h 141"/>
                <a:gd name="T32" fmla="*/ 2147483646 w 257"/>
                <a:gd name="T33" fmla="*/ 2147483646 h 141"/>
                <a:gd name="T34" fmla="*/ 2147483646 w 257"/>
                <a:gd name="T35" fmla="*/ 2147483646 h 141"/>
                <a:gd name="T36" fmla="*/ 2147483646 w 257"/>
                <a:gd name="T37" fmla="*/ 2147483646 h 141"/>
                <a:gd name="T38" fmla="*/ 2147483646 w 257"/>
                <a:gd name="T39" fmla="*/ 2147483646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2147483646 w 179"/>
                <a:gd name="T1" fmla="*/ 2147483646 h 101"/>
                <a:gd name="T2" fmla="*/ 2147483646 w 179"/>
                <a:gd name="T3" fmla="*/ 2147483646 h 101"/>
                <a:gd name="T4" fmla="*/ 2147483646 w 179"/>
                <a:gd name="T5" fmla="*/ 2147483646 h 101"/>
                <a:gd name="T6" fmla="*/ 2147483646 w 179"/>
                <a:gd name="T7" fmla="*/ 2147483646 h 101"/>
                <a:gd name="T8" fmla="*/ 2147483646 w 179"/>
                <a:gd name="T9" fmla="*/ 2147483646 h 101"/>
                <a:gd name="T10" fmla="*/ 2147483646 w 179"/>
                <a:gd name="T11" fmla="*/ 2147483646 h 101"/>
                <a:gd name="T12" fmla="*/ 2147483646 w 179"/>
                <a:gd name="T13" fmla="*/ 2147483646 h 101"/>
                <a:gd name="T14" fmla="*/ 2147483646 w 179"/>
                <a:gd name="T15" fmla="*/ 2147483646 h 101"/>
                <a:gd name="T16" fmla="*/ 2147483646 w 179"/>
                <a:gd name="T17" fmla="*/ 2147483646 h 101"/>
                <a:gd name="T18" fmla="*/ 2147483646 w 179"/>
                <a:gd name="T19" fmla="*/ 2147483646 h 101"/>
                <a:gd name="T20" fmla="*/ 2147483646 w 179"/>
                <a:gd name="T21" fmla="*/ 2147483646 h 101"/>
                <a:gd name="T22" fmla="*/ 2147483646 w 179"/>
                <a:gd name="T23" fmla="*/ 2147483646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2147483646 w 171"/>
                <a:gd name="T1" fmla="*/ 2147483646 h 149"/>
                <a:gd name="T2" fmla="*/ 2147483646 w 171"/>
                <a:gd name="T3" fmla="*/ 2147483646 h 149"/>
                <a:gd name="T4" fmla="*/ 2147483646 w 171"/>
                <a:gd name="T5" fmla="*/ 2147483646 h 149"/>
                <a:gd name="T6" fmla="*/ 2147483646 w 171"/>
                <a:gd name="T7" fmla="*/ 2147483646 h 149"/>
                <a:gd name="T8" fmla="*/ 2147483646 w 171"/>
                <a:gd name="T9" fmla="*/ 2147483646 h 149"/>
                <a:gd name="T10" fmla="*/ 2147483646 w 171"/>
                <a:gd name="T11" fmla="*/ 2147483646 h 149"/>
                <a:gd name="T12" fmla="*/ 2147483646 w 171"/>
                <a:gd name="T13" fmla="*/ 2147483646 h 149"/>
                <a:gd name="T14" fmla="*/ 2147483646 w 171"/>
                <a:gd name="T15" fmla="*/ 2147483646 h 149"/>
                <a:gd name="T16" fmla="*/ 2147483646 w 171"/>
                <a:gd name="T17" fmla="*/ 2147483646 h 149"/>
                <a:gd name="T18" fmla="*/ 2147483646 w 171"/>
                <a:gd name="T19" fmla="*/ 2147483646 h 149"/>
                <a:gd name="T20" fmla="*/ 2147483646 w 171"/>
                <a:gd name="T21" fmla="*/ 2147483646 h 149"/>
                <a:gd name="T22" fmla="*/ 2147483646 w 171"/>
                <a:gd name="T23" fmla="*/ 2147483646 h 149"/>
                <a:gd name="T24" fmla="*/ 2147483646 w 171"/>
                <a:gd name="T25" fmla="*/ 2147483646 h 149"/>
                <a:gd name="T26" fmla="*/ 2147483646 w 171"/>
                <a:gd name="T27" fmla="*/ 2147483646 h 149"/>
                <a:gd name="T28" fmla="*/ 2147483646 w 171"/>
                <a:gd name="T29" fmla="*/ 2147483646 h 149"/>
                <a:gd name="T30" fmla="*/ 2147483646 w 171"/>
                <a:gd name="T31" fmla="*/ 2147483646 h 149"/>
                <a:gd name="T32" fmla="*/ 2147483646 w 171"/>
                <a:gd name="T33" fmla="*/ 2147483646 h 149"/>
                <a:gd name="T34" fmla="*/ 2147483646 w 171"/>
                <a:gd name="T35" fmla="*/ 2147483646 h 149"/>
                <a:gd name="T36" fmla="*/ 2147483646 w 171"/>
                <a:gd name="T37" fmla="*/ 2147483646 h 149"/>
                <a:gd name="T38" fmla="*/ 2147483646 w 171"/>
                <a:gd name="T39" fmla="*/ 2147483646 h 149"/>
                <a:gd name="T40" fmla="*/ 2147483646 w 171"/>
                <a:gd name="T41" fmla="*/ 2147483646 h 149"/>
                <a:gd name="T42" fmla="*/ 2147483646 w 171"/>
                <a:gd name="T43" fmla="*/ 2147483646 h 149"/>
                <a:gd name="T44" fmla="*/ 2147483646 w 171"/>
                <a:gd name="T45" fmla="*/ 2147483646 h 149"/>
                <a:gd name="T46" fmla="*/ 2147483646 w 171"/>
                <a:gd name="T47" fmla="*/ 2147483646 h 149"/>
                <a:gd name="T48" fmla="*/ 2147483646 w 171"/>
                <a:gd name="T49" fmla="*/ 2147483646 h 149"/>
                <a:gd name="T50" fmla="*/ 2147483646 w 171"/>
                <a:gd name="T51" fmla="*/ 2147483646 h 149"/>
                <a:gd name="T52" fmla="*/ 2147483646 w 171"/>
                <a:gd name="T53" fmla="*/ 2147483646 h 149"/>
                <a:gd name="T54" fmla="*/ 2147483646 w 171"/>
                <a:gd name="T55" fmla="*/ 2147483646 h 149"/>
                <a:gd name="T56" fmla="*/ 2147483646 w 171"/>
                <a:gd name="T57" fmla="*/ 2147483646 h 149"/>
                <a:gd name="T58" fmla="*/ 2147483646 w 171"/>
                <a:gd name="T59" fmla="*/ 2147483646 h 149"/>
                <a:gd name="T60" fmla="*/ 2147483646 w 171"/>
                <a:gd name="T61" fmla="*/ 2147483646 h 149"/>
                <a:gd name="T62" fmla="*/ 2147483646 w 171"/>
                <a:gd name="T63" fmla="*/ 2147483646 h 149"/>
                <a:gd name="T64" fmla="*/ 2147483646 w 171"/>
                <a:gd name="T65" fmla="*/ 2147483646 h 149"/>
                <a:gd name="T66" fmla="*/ 2147483646 w 171"/>
                <a:gd name="T67" fmla="*/ 2147483646 h 149"/>
                <a:gd name="T68" fmla="*/ 2147483646 w 171"/>
                <a:gd name="T69" fmla="*/ 2147483646 h 149"/>
                <a:gd name="T70" fmla="*/ 2147483646 w 171"/>
                <a:gd name="T71" fmla="*/ 2147483646 h 149"/>
                <a:gd name="T72" fmla="*/ 0 w 171"/>
                <a:gd name="T73" fmla="*/ 2147483646 h 149"/>
                <a:gd name="T74" fmla="*/ 2147483646 w 171"/>
                <a:gd name="T75" fmla="*/ 2147483646 h 149"/>
                <a:gd name="T76" fmla="*/ 2147483646 w 171"/>
                <a:gd name="T77" fmla="*/ 2147483646 h 149"/>
                <a:gd name="T78" fmla="*/ 2147483646 w 171"/>
                <a:gd name="T79" fmla="*/ 2147483646 h 149"/>
                <a:gd name="T80" fmla="*/ 2147483646 w 171"/>
                <a:gd name="T81" fmla="*/ 2147483646 h 149"/>
                <a:gd name="T82" fmla="*/ 2147483646 w 171"/>
                <a:gd name="T83" fmla="*/ 2147483646 h 149"/>
                <a:gd name="T84" fmla="*/ 2147483646 w 171"/>
                <a:gd name="T85" fmla="*/ 2147483646 h 149"/>
                <a:gd name="T86" fmla="*/ 2147483646 w 171"/>
                <a:gd name="T87" fmla="*/ 2147483646 h 149"/>
                <a:gd name="T88" fmla="*/ 2147483646 w 171"/>
                <a:gd name="T89" fmla="*/ 2147483646 h 149"/>
                <a:gd name="T90" fmla="*/ 2147483646 w 171"/>
                <a:gd name="T91" fmla="*/ 2147483646 h 149"/>
                <a:gd name="T92" fmla="*/ 2147483646 w 171"/>
                <a:gd name="T93" fmla="*/ 2147483646 h 149"/>
                <a:gd name="T94" fmla="*/ 2147483646 w 171"/>
                <a:gd name="T95" fmla="*/ 2147483646 h 149"/>
                <a:gd name="T96" fmla="*/ 2147483646 w 171"/>
                <a:gd name="T97" fmla="*/ 2147483646 h 149"/>
                <a:gd name="T98" fmla="*/ 2147483646 w 171"/>
                <a:gd name="T99" fmla="*/ 2147483646 h 149"/>
                <a:gd name="T100" fmla="*/ 2147483646 w 171"/>
                <a:gd name="T101" fmla="*/ 2147483646 h 149"/>
                <a:gd name="T102" fmla="*/ 2147483646 w 171"/>
                <a:gd name="T103" fmla="*/ 2147483646 h 1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2147483646 w 384"/>
                <a:gd name="T1" fmla="*/ 2147483646 h 214"/>
                <a:gd name="T2" fmla="*/ 2147483646 w 384"/>
                <a:gd name="T3" fmla="*/ 2147483646 h 214"/>
                <a:gd name="T4" fmla="*/ 2147483646 w 384"/>
                <a:gd name="T5" fmla="*/ 2147483646 h 214"/>
                <a:gd name="T6" fmla="*/ 2147483646 w 384"/>
                <a:gd name="T7" fmla="*/ 2147483646 h 214"/>
                <a:gd name="T8" fmla="*/ 2147483646 w 384"/>
                <a:gd name="T9" fmla="*/ 2147483646 h 214"/>
                <a:gd name="T10" fmla="*/ 2147483646 w 384"/>
                <a:gd name="T11" fmla="*/ 2147483646 h 214"/>
                <a:gd name="T12" fmla="*/ 2147483646 w 384"/>
                <a:gd name="T13" fmla="*/ 2147483646 h 214"/>
                <a:gd name="T14" fmla="*/ 2147483646 w 384"/>
                <a:gd name="T15" fmla="*/ 2147483646 h 214"/>
                <a:gd name="T16" fmla="*/ 2147483646 w 384"/>
                <a:gd name="T17" fmla="*/ 2147483646 h 214"/>
                <a:gd name="T18" fmla="*/ 2147483646 w 384"/>
                <a:gd name="T19" fmla="*/ 2147483646 h 214"/>
                <a:gd name="T20" fmla="*/ 2147483646 w 384"/>
                <a:gd name="T21" fmla="*/ 2147483646 h 214"/>
                <a:gd name="T22" fmla="*/ 2147483646 w 384"/>
                <a:gd name="T23" fmla="*/ 2147483646 h 214"/>
                <a:gd name="T24" fmla="*/ 2147483646 w 384"/>
                <a:gd name="T25" fmla="*/ 2147483646 h 214"/>
                <a:gd name="T26" fmla="*/ 2147483646 w 384"/>
                <a:gd name="T27" fmla="*/ 2147483646 h 214"/>
                <a:gd name="T28" fmla="*/ 2147483646 w 384"/>
                <a:gd name="T29" fmla="*/ 2147483646 h 214"/>
                <a:gd name="T30" fmla="*/ 2147483646 w 384"/>
                <a:gd name="T31" fmla="*/ 2147483646 h 214"/>
                <a:gd name="T32" fmla="*/ 2147483646 w 384"/>
                <a:gd name="T33" fmla="*/ 2147483646 h 214"/>
                <a:gd name="T34" fmla="*/ 2147483646 w 384"/>
                <a:gd name="T35" fmla="*/ 2147483646 h 214"/>
                <a:gd name="T36" fmla="*/ 2147483646 w 384"/>
                <a:gd name="T37" fmla="*/ 2147483646 h 214"/>
                <a:gd name="T38" fmla="*/ 2147483646 w 384"/>
                <a:gd name="T39" fmla="*/ 2147483646 h 214"/>
                <a:gd name="T40" fmla="*/ 2147483646 w 384"/>
                <a:gd name="T41" fmla="*/ 2147483646 h 214"/>
                <a:gd name="T42" fmla="*/ 2147483646 w 384"/>
                <a:gd name="T43" fmla="*/ 2147483646 h 214"/>
                <a:gd name="T44" fmla="*/ 2147483646 w 384"/>
                <a:gd name="T45" fmla="*/ 2147483646 h 2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任意多边形 63"/>
            <p:cNvSpPr>
              <a:spLocks/>
            </p:cNvSpPr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T0" fmla="*/ 3967738 w 3967738"/>
                <a:gd name="T1" fmla="*/ 521937 h 601386"/>
                <a:gd name="T2" fmla="*/ 3926548 w 3967738"/>
                <a:gd name="T3" fmla="*/ 522431 h 601386"/>
                <a:gd name="T4" fmla="*/ 3936569 w 3967738"/>
                <a:gd name="T5" fmla="*/ 524836 h 601386"/>
                <a:gd name="T6" fmla="*/ 2324394 w 3967738"/>
                <a:gd name="T7" fmla="*/ 597 h 601386"/>
                <a:gd name="T8" fmla="*/ 2224728 w 3967738"/>
                <a:gd name="T9" fmla="*/ 1214 h 601386"/>
                <a:gd name="T10" fmla="*/ 2092403 w 3967738"/>
                <a:gd name="T11" fmla="*/ 12310 h 601386"/>
                <a:gd name="T12" fmla="*/ 1640184 w 3967738"/>
                <a:gd name="T13" fmla="*/ 119657 h 601386"/>
                <a:gd name="T14" fmla="*/ 1261964 w 3967738"/>
                <a:gd name="T15" fmla="*/ 290310 h 601386"/>
                <a:gd name="T16" fmla="*/ 1256483 w 3967738"/>
                <a:gd name="T17" fmla="*/ 290310 h 601386"/>
                <a:gd name="T18" fmla="*/ 294490 w 3967738"/>
                <a:gd name="T19" fmla="*/ 576567 h 601386"/>
                <a:gd name="T20" fmla="*/ 91890 w 3967738"/>
                <a:gd name="T21" fmla="*/ 524270 h 601386"/>
                <a:gd name="T22" fmla="*/ 0 w 3967738"/>
                <a:gd name="T23" fmla="*/ 486802 h 601386"/>
                <a:gd name="T24" fmla="*/ 0 w 3967738"/>
                <a:gd name="T25" fmla="*/ 500852 h 601386"/>
                <a:gd name="T26" fmla="*/ 77716 w 3967738"/>
                <a:gd name="T27" fmla="*/ 534635 h 601386"/>
                <a:gd name="T28" fmla="*/ 554858 w 3967738"/>
                <a:gd name="T29" fmla="*/ 593082 h 601386"/>
                <a:gd name="T30" fmla="*/ 1248261 w 3967738"/>
                <a:gd name="T31" fmla="*/ 306825 h 601386"/>
                <a:gd name="T32" fmla="*/ 1725146 w 3967738"/>
                <a:gd name="T33" fmla="*/ 108647 h 601386"/>
                <a:gd name="T34" fmla="*/ 2265068 w 3967738"/>
                <a:gd name="T35" fmla="*/ 15063 h 601386"/>
                <a:gd name="T36" fmla="*/ 2788546 w 3967738"/>
                <a:gd name="T37" fmla="*/ 125161 h 601386"/>
                <a:gd name="T38" fmla="*/ 3210617 w 3967738"/>
                <a:gd name="T39" fmla="*/ 345359 h 601386"/>
                <a:gd name="T40" fmla="*/ 3396815 w 3967738"/>
                <a:gd name="T41" fmla="*/ 433438 h 601386"/>
                <a:gd name="T42" fmla="*/ 3539265 w 3967738"/>
                <a:gd name="T43" fmla="*/ 481084 h 601386"/>
                <a:gd name="T44" fmla="*/ 3542119 w 3967738"/>
                <a:gd name="T45" fmla="*/ 466814 h 601386"/>
                <a:gd name="T46" fmla="*/ 3484689 w 3967738"/>
                <a:gd name="T47" fmla="*/ 449953 h 601386"/>
                <a:gd name="T48" fmla="*/ 3051655 w 3967738"/>
                <a:gd name="T49" fmla="*/ 240765 h 601386"/>
                <a:gd name="T50" fmla="*/ 2618621 w 3967738"/>
                <a:gd name="T51" fmla="*/ 45340 h 601386"/>
                <a:gd name="T52" fmla="*/ 2324394 w 3967738"/>
                <a:gd name="T53" fmla="*/ 597 h 6013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lnTo>
                    <a:pt x="3967738" y="521937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2147483646 w 111"/>
                <a:gd name="T1" fmla="*/ 2147483646 h 121"/>
                <a:gd name="T2" fmla="*/ 2147483646 w 111"/>
                <a:gd name="T3" fmla="*/ 2147483646 h 121"/>
                <a:gd name="T4" fmla="*/ 2147483646 w 111"/>
                <a:gd name="T5" fmla="*/ 0 h 121"/>
                <a:gd name="T6" fmla="*/ 0 w 111"/>
                <a:gd name="T7" fmla="*/ 2147483646 h 121"/>
                <a:gd name="T8" fmla="*/ 2147483646 w 111"/>
                <a:gd name="T9" fmla="*/ 2147483646 h 121"/>
                <a:gd name="T10" fmla="*/ 2147483646 w 111"/>
                <a:gd name="T11" fmla="*/ 2147483646 h 121"/>
                <a:gd name="T12" fmla="*/ 2147483646 w 111"/>
                <a:gd name="T13" fmla="*/ 2147483646 h 121"/>
                <a:gd name="T14" fmla="*/ 2147483646 w 111"/>
                <a:gd name="T15" fmla="*/ 2147483646 h 121"/>
                <a:gd name="T16" fmla="*/ 2147483646 w 111"/>
                <a:gd name="T17" fmla="*/ 2147483646 h 121"/>
                <a:gd name="T18" fmla="*/ 2147483646 w 111"/>
                <a:gd name="T19" fmla="*/ 2147483646 h 121"/>
                <a:gd name="T20" fmla="*/ 2147483646 w 111"/>
                <a:gd name="T21" fmla="*/ 2147483646 h 121"/>
                <a:gd name="T22" fmla="*/ 2147483646 w 111"/>
                <a:gd name="T23" fmla="*/ 2147483646 h 121"/>
                <a:gd name="T24" fmla="*/ 2147483646 w 111"/>
                <a:gd name="T25" fmla="*/ 2147483646 h 121"/>
                <a:gd name="T26" fmla="*/ 2147483646 w 111"/>
                <a:gd name="T27" fmla="*/ 2147483646 h 121"/>
                <a:gd name="T28" fmla="*/ 2147483646 w 111"/>
                <a:gd name="T29" fmla="*/ 2147483646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69"/>
            <p:cNvSpPr>
              <a:spLocks/>
            </p:cNvSpPr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2147483646 w 180"/>
                <a:gd name="T1" fmla="*/ 2147483646 h 208"/>
                <a:gd name="T2" fmla="*/ 2147483646 w 180"/>
                <a:gd name="T3" fmla="*/ 2147483646 h 208"/>
                <a:gd name="T4" fmla="*/ 2147483646 w 180"/>
                <a:gd name="T5" fmla="*/ 2147483646 h 208"/>
                <a:gd name="T6" fmla="*/ 2147483646 w 180"/>
                <a:gd name="T7" fmla="*/ 2147483646 h 208"/>
                <a:gd name="T8" fmla="*/ 2147483646 w 180"/>
                <a:gd name="T9" fmla="*/ 2147483646 h 208"/>
                <a:gd name="T10" fmla="*/ 2147483646 w 180"/>
                <a:gd name="T11" fmla="*/ 2147483646 h 208"/>
                <a:gd name="T12" fmla="*/ 2147483646 w 180"/>
                <a:gd name="T13" fmla="*/ 2147483646 h 208"/>
                <a:gd name="T14" fmla="*/ 2147483646 w 180"/>
                <a:gd name="T15" fmla="*/ 2147483646 h 208"/>
                <a:gd name="T16" fmla="*/ 2147483646 w 180"/>
                <a:gd name="T17" fmla="*/ 2147483646 h 208"/>
                <a:gd name="T18" fmla="*/ 2147483646 w 180"/>
                <a:gd name="T19" fmla="*/ 2147483646 h 208"/>
                <a:gd name="T20" fmla="*/ 2147483646 w 180"/>
                <a:gd name="T21" fmla="*/ 2147483646 h 208"/>
                <a:gd name="T22" fmla="*/ 0 w 180"/>
                <a:gd name="T23" fmla="*/ 2147483646 h 208"/>
                <a:gd name="T24" fmla="*/ 0 w 180"/>
                <a:gd name="T25" fmla="*/ 2147483646 h 208"/>
                <a:gd name="T26" fmla="*/ 2147483646 w 180"/>
                <a:gd name="T27" fmla="*/ 2147483646 h 208"/>
                <a:gd name="T28" fmla="*/ 2147483646 w 180"/>
                <a:gd name="T29" fmla="*/ 2147483646 h 208"/>
                <a:gd name="T30" fmla="*/ 2147483646 w 180"/>
                <a:gd name="T31" fmla="*/ 2147483646 h 208"/>
                <a:gd name="T32" fmla="*/ 2147483646 w 180"/>
                <a:gd name="T33" fmla="*/ 2147483646 h 208"/>
                <a:gd name="T34" fmla="*/ 2147483646 w 180"/>
                <a:gd name="T35" fmla="*/ 2147483646 h 208"/>
                <a:gd name="T36" fmla="*/ 2147483646 w 180"/>
                <a:gd name="T37" fmla="*/ 2147483646 h 208"/>
                <a:gd name="T38" fmla="*/ 2147483646 w 180"/>
                <a:gd name="T39" fmla="*/ 2147483646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2147483646 w 51"/>
                <a:gd name="T1" fmla="*/ 2147483646 h 125"/>
                <a:gd name="T2" fmla="*/ 2147483646 w 51"/>
                <a:gd name="T3" fmla="*/ 2147483646 h 125"/>
                <a:gd name="T4" fmla="*/ 2147483646 w 51"/>
                <a:gd name="T5" fmla="*/ 2147483646 h 125"/>
                <a:gd name="T6" fmla="*/ 2147483646 w 51"/>
                <a:gd name="T7" fmla="*/ 2147483646 h 125"/>
                <a:gd name="T8" fmla="*/ 2147483646 w 51"/>
                <a:gd name="T9" fmla="*/ 2147483646 h 125"/>
                <a:gd name="T10" fmla="*/ 2147483646 w 51"/>
                <a:gd name="T11" fmla="*/ 2147483646 h 125"/>
                <a:gd name="T12" fmla="*/ 2147483646 w 51"/>
                <a:gd name="T13" fmla="*/ 2147483646 h 125"/>
                <a:gd name="T14" fmla="*/ 2147483646 w 51"/>
                <a:gd name="T15" fmla="*/ 2147483646 h 125"/>
                <a:gd name="T16" fmla="*/ 2147483646 w 51"/>
                <a:gd name="T17" fmla="*/ 2147483646 h 125"/>
                <a:gd name="T18" fmla="*/ 2147483646 w 51"/>
                <a:gd name="T19" fmla="*/ 2147483646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2147483646 w 203"/>
                <a:gd name="T1" fmla="*/ 2147483646 h 193"/>
                <a:gd name="T2" fmla="*/ 2147483646 w 203"/>
                <a:gd name="T3" fmla="*/ 2147483646 h 193"/>
                <a:gd name="T4" fmla="*/ 2147483646 w 203"/>
                <a:gd name="T5" fmla="*/ 2147483646 h 193"/>
                <a:gd name="T6" fmla="*/ 2147483646 w 203"/>
                <a:gd name="T7" fmla="*/ 2147483646 h 193"/>
                <a:gd name="T8" fmla="*/ 2147483646 w 203"/>
                <a:gd name="T9" fmla="*/ 2147483646 h 193"/>
                <a:gd name="T10" fmla="*/ 2147483646 w 203"/>
                <a:gd name="T11" fmla="*/ 2147483646 h 193"/>
                <a:gd name="T12" fmla="*/ 2147483646 w 203"/>
                <a:gd name="T13" fmla="*/ 2147483646 h 193"/>
                <a:gd name="T14" fmla="*/ 2147483646 w 203"/>
                <a:gd name="T15" fmla="*/ 2147483646 h 193"/>
                <a:gd name="T16" fmla="*/ 2147483646 w 203"/>
                <a:gd name="T17" fmla="*/ 2147483646 h 193"/>
                <a:gd name="T18" fmla="*/ 2147483646 w 203"/>
                <a:gd name="T19" fmla="*/ 2147483646 h 193"/>
                <a:gd name="T20" fmla="*/ 2147483646 w 203"/>
                <a:gd name="T21" fmla="*/ 2147483646 h 193"/>
                <a:gd name="T22" fmla="*/ 2147483646 w 203"/>
                <a:gd name="T23" fmla="*/ 2147483646 h 193"/>
                <a:gd name="T24" fmla="*/ 2147483646 w 203"/>
                <a:gd name="T25" fmla="*/ 2147483646 h 193"/>
                <a:gd name="T26" fmla="*/ 2147483646 w 203"/>
                <a:gd name="T27" fmla="*/ 2147483646 h 193"/>
                <a:gd name="T28" fmla="*/ 2147483646 w 203"/>
                <a:gd name="T29" fmla="*/ 2147483646 h 193"/>
                <a:gd name="T30" fmla="*/ 2147483646 w 203"/>
                <a:gd name="T31" fmla="*/ 2147483646 h 193"/>
                <a:gd name="T32" fmla="*/ 2147483646 w 203"/>
                <a:gd name="T33" fmla="*/ 2147483646 h 193"/>
                <a:gd name="T34" fmla="*/ 2147483646 w 203"/>
                <a:gd name="T35" fmla="*/ 2147483646 h 193"/>
                <a:gd name="T36" fmla="*/ 2147483646 w 203"/>
                <a:gd name="T37" fmla="*/ 2147483646 h 193"/>
                <a:gd name="T38" fmla="*/ 2147483646 w 203"/>
                <a:gd name="T39" fmla="*/ 2147483646 h 193"/>
                <a:gd name="T40" fmla="*/ 2147483646 w 203"/>
                <a:gd name="T41" fmla="*/ 2147483646 h 193"/>
                <a:gd name="T42" fmla="*/ 2147483646 w 203"/>
                <a:gd name="T43" fmla="*/ 2147483646 h 193"/>
                <a:gd name="T44" fmla="*/ 2147483646 w 203"/>
                <a:gd name="T45" fmla="*/ 2147483646 h 193"/>
                <a:gd name="T46" fmla="*/ 2147483646 w 203"/>
                <a:gd name="T47" fmla="*/ 2147483646 h 193"/>
                <a:gd name="T48" fmla="*/ 2147483646 w 203"/>
                <a:gd name="T49" fmla="*/ 2147483646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32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1DBE-8B46-45EE-8843-309B1C3AA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42F-E2ED-4BDF-A2DD-A923C7728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0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5D13-AC85-4402-BB3B-EA8F8753F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94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29667-1D99-4D6F-9B1E-16763C56B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7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1E43B-AC66-4AA9-A36B-1388BC2C4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7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D4F0-B64D-443B-B8EB-512C67B03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290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C42EB-0551-4B6F-B747-E548FF0EB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79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96655-245D-43BD-9C12-4BB78D3FA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54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18F4-008B-48A1-A1C6-485010DA1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407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8F27B-FD99-41CF-A944-D64783284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81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7EA52-D16F-4F3B-9A73-C814EEBA3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6945A-37D2-46B4-AB59-E3979985F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7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2509-B163-4C8F-A56E-74C847757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2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FE14-18F7-4007-9365-9C8195EC2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65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7038-6FDA-4FA3-A8F6-21C755BDF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0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8898-F328-4FA3-96F0-B8B9DCD04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1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D6A29-6EE5-4D1A-8C39-BAECB1242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87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4EB74-1F2A-4081-BC79-FB166FF84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115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FA21-25D2-4D5A-9D29-6495CF85A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9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C63E6-15D5-4C95-870B-193942DEC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05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4642-A492-4726-9DB7-73E90CFCD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06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82DC-E15D-4B81-8853-D05766EA3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66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25A9-56DC-4C8F-BE43-5657A56CF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243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BF57-5274-42F9-B526-40F8A6C74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86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4FF9A-82FA-48E9-A3C5-A1867F84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1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EC443-6056-4FB7-8BCB-DBE153938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83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03CF4-0732-490F-8FFF-E7DEE9404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1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AC9A4-D884-48BD-848C-AEFBE84AC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07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913B2-E9BA-4F3D-AC47-2770A7D38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97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4BDF-F0C2-480D-80BC-DDBF8AE45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389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9441-8F2C-4A0E-BDBB-551CD77DD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76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477E-8F6C-400B-970F-66EA609EC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41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F397-5B74-4D64-9272-4BD4FD278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62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F821-2C37-4B43-86E4-9933E6CC0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153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95FF-3F18-41E7-98A3-C86B21F2E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05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C8C7A-E942-46FD-AF41-6F66589C4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19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3BE7-A478-4404-A419-7AADB444F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0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B8A6C-1C96-450B-829C-015CB48C5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2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09D5-EA1F-453C-9D43-3771B0061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23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B7FF-20EA-4E16-973A-F5039E742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31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91DBB-95A3-4D87-8317-875F0BDDB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051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ADB56-156E-4CBD-81F1-195A1373C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26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E333-B6A8-423A-91AC-2E2E0F5A9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35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5E005-4CF3-414E-9ACB-4726759DB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60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C17A-6CD6-407D-83CB-2E5C262C8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73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2BDFA-A66A-43E9-AD15-A41FDFB5D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030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86A8-ACA0-4E83-A7F9-0310F0F70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184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A5146-55AA-49A6-8AAB-B53D2110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4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BEF3D-F157-48C7-ACD2-BC4DDD6F3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92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E02C1-9218-41B7-BC17-DAE247BF2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84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C9EC-1C8C-47B3-BC22-08481C62C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09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578B-CC0D-40DC-AF8C-3BAE31E07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1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98D27-62FF-4A23-ABB4-4ABA518E3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473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DCC6B-57E9-4F71-B1C7-290D3F8F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46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82D9D-4DF5-4BF0-815B-A60FE105A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16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DE275-5BDC-4D8B-9E45-C6F25FC6C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626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1443-0C2A-40A8-8DE4-F977D1811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19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BFBD4-A381-42B2-9206-EC6C9C0DD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64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0AEB-A540-4F4E-8571-938C5A1A0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031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4797-7D82-4018-8AE7-8F6CEEC2C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4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75D5F-44CA-4171-ACDF-C1C0B4547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458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E625-B8EB-41F3-A8AF-1C835C5FA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053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6F859-2329-4254-8BCB-01FB935D7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75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E268-2C05-4708-A4E2-42EBB390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712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28CA-D711-4553-8036-C48854763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91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AB0E9-7EF5-4176-B3F9-D03B56E02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768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6653F-469E-4CC1-BDF8-622C17752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51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B8A4A-3A9E-46C6-A839-6A50B966C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60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B45F-F976-47DC-8C4A-4372777B8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04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1E61C-A6E3-47B3-B4E0-2E6C052C1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99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9E24C-3967-478A-8676-EA1C05526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BA99-D55B-48B2-A58A-EF3EBD97D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1864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A9B3-D08B-47D9-8252-4F6DDC10E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7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6FC4-7811-46CC-8629-AD007EF87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59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4AB3-1386-4239-8F8F-C49470E3F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234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F2176-567F-4342-A799-61FF94245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405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6E886-5FBA-4F0C-9654-758A78EA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348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1390-2573-417C-8350-DEF2154F8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45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2A7F-C7C8-4002-AA7F-254329921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024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CB02-64F5-43F2-AA3E-389A55430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40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0ADC1-5EB1-4770-8087-9E7DDE958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672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1D8A0-E3F0-4245-A8D3-464A2D7C1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64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9595-CD90-4C5C-858B-E6653F8DB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07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2082-4C32-4286-AC76-62C742D09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536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950C-188D-4288-84B8-E59644058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600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0987-D3C7-401C-AF34-FB1FD9BFA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02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8C74-739F-4DFE-B99B-57EE553CD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982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824AD-5C76-467A-A557-39DFF48A3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07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344-17A8-4FE8-98F0-D6051C0C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37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A258-9D62-4A21-9B8A-5169C09D6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87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4E0A-5174-4911-8DFE-44B6DA99D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1676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81884-B351-41FE-B306-6002DEBFC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720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0DB0-1BF7-48AF-9A7A-7AFC69641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4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3F571871-2CCD-4C44-947C-D6A4811D7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  <p:sldLayoutId id="2147485409" r:id="rId12"/>
    <p:sldLayoutId id="2147485410" r:id="rId13"/>
    <p:sldLayoutId id="2147485411" r:id="rId14"/>
    <p:sldLayoutId id="2147485412" r:id="rId15"/>
    <p:sldLayoutId id="2147485413" r:id="rId16"/>
    <p:sldLayoutId id="2147485414" r:id="rId17"/>
    <p:sldLayoutId id="2147485415" r:id="rId18"/>
    <p:sldLayoutId id="2147485416" r:id="rId19"/>
    <p:sldLayoutId id="2147485417" r:id="rId20"/>
    <p:sldLayoutId id="2147485418" r:id="rId21"/>
    <p:sldLayoutId id="2147485419" r:id="rId22"/>
    <p:sldLayoutId id="2147485420" r:id="rId23"/>
    <p:sldLayoutId id="2147485421" r:id="rId24"/>
    <p:sldLayoutId id="2147485422" r:id="rId25"/>
    <p:sldLayoutId id="2147485423" r:id="rId26"/>
    <p:sldLayoutId id="2147485424" r:id="rId27"/>
    <p:sldLayoutId id="2147485425" r:id="rId28"/>
    <p:sldLayoutId id="2147485426" r:id="rId29"/>
    <p:sldLayoutId id="2147485427" r:id="rId30"/>
    <p:sldLayoutId id="2147485428" r:id="rId31"/>
    <p:sldLayoutId id="2147485429" r:id="rId32"/>
    <p:sldLayoutId id="2147485430" r:id="rId33"/>
    <p:sldLayoutId id="2147485431" r:id="rId34"/>
    <p:sldLayoutId id="2147485432" r:id="rId35"/>
    <p:sldLayoutId id="2147485433" r:id="rId36"/>
    <p:sldLayoutId id="2147485434" r:id="rId37"/>
    <p:sldLayoutId id="2147485435" r:id="rId38"/>
    <p:sldLayoutId id="2147485436" r:id="rId39"/>
    <p:sldLayoutId id="2147485437" r:id="rId40"/>
    <p:sldLayoutId id="2147485438" r:id="rId41"/>
    <p:sldLayoutId id="2147485439" r:id="rId42"/>
    <p:sldLayoutId id="2147485440" r:id="rId43"/>
    <p:sldLayoutId id="2147485441" r:id="rId44"/>
    <p:sldLayoutId id="2147485442" r:id="rId45"/>
    <p:sldLayoutId id="2147485443" r:id="rId46"/>
    <p:sldLayoutId id="2147485444" r:id="rId47"/>
    <p:sldLayoutId id="2147485445" r:id="rId48"/>
    <p:sldLayoutId id="2147485446" r:id="rId49"/>
    <p:sldLayoutId id="2147485447" r:id="rId50"/>
    <p:sldLayoutId id="2147485448" r:id="rId51"/>
    <p:sldLayoutId id="2147485449" r:id="rId52"/>
    <p:sldLayoutId id="2147485450" r:id="rId53"/>
    <p:sldLayoutId id="2147485451" r:id="rId54"/>
    <p:sldLayoutId id="2147485452" r:id="rId55"/>
    <p:sldLayoutId id="2147485453" r:id="rId56"/>
    <p:sldLayoutId id="2147485454" r:id="rId57"/>
    <p:sldLayoutId id="2147485455" r:id="rId58"/>
    <p:sldLayoutId id="2147485456" r:id="rId59"/>
    <p:sldLayoutId id="2147485457" r:id="rId60"/>
    <p:sldLayoutId id="2147485458" r:id="rId61"/>
    <p:sldLayoutId id="2147485459" r:id="rId62"/>
    <p:sldLayoutId id="2147485460" r:id="rId63"/>
    <p:sldLayoutId id="2147485461" r:id="rId64"/>
    <p:sldLayoutId id="2147485462" r:id="rId65"/>
    <p:sldLayoutId id="2147485463" r:id="rId66"/>
    <p:sldLayoutId id="2147485464" r:id="rId67"/>
    <p:sldLayoutId id="2147485465" r:id="rId68"/>
    <p:sldLayoutId id="2147485466" r:id="rId69"/>
    <p:sldLayoutId id="2147485467" r:id="rId70"/>
    <p:sldLayoutId id="2147485468" r:id="rId71"/>
    <p:sldLayoutId id="2147485469" r:id="rId72"/>
    <p:sldLayoutId id="2147485470" r:id="rId73"/>
    <p:sldLayoutId id="2147485471" r:id="rId74"/>
    <p:sldLayoutId id="2147485472" r:id="rId75"/>
    <p:sldLayoutId id="2147485473" r:id="rId76"/>
    <p:sldLayoutId id="2147485474" r:id="rId77"/>
    <p:sldLayoutId id="2147485475" r:id="rId78"/>
    <p:sldLayoutId id="2147485476" r:id="rId79"/>
    <p:sldLayoutId id="2147485477" r:id="rId80"/>
    <p:sldLayoutId id="2147485478" r:id="rId81"/>
    <p:sldLayoutId id="2147485479" r:id="rId82"/>
    <p:sldLayoutId id="2147485480" r:id="rId83"/>
    <p:sldLayoutId id="2147485481" r:id="rId84"/>
    <p:sldLayoutId id="2147485482" r:id="rId85"/>
    <p:sldLayoutId id="2147485483" r:id="rId86"/>
    <p:sldLayoutId id="2147485484" r:id="rId87"/>
    <p:sldLayoutId id="2147485485" r:id="rId88"/>
    <p:sldLayoutId id="2147485486" r:id="rId89"/>
    <p:sldLayoutId id="2147485487" r:id="rId90"/>
    <p:sldLayoutId id="2147485488" r:id="rId91"/>
    <p:sldLayoutId id="2147485489" r:id="rId92"/>
    <p:sldLayoutId id="2147485490" r:id="rId93"/>
    <p:sldLayoutId id="2147485491" r:id="rId94"/>
    <p:sldLayoutId id="2147485492" r:id="rId95"/>
    <p:sldLayoutId id="2147485493" r:id="rId96"/>
    <p:sldLayoutId id="2147485494" r:id="rId97"/>
    <p:sldLayoutId id="2147485495" r:id="rId98"/>
    <p:sldLayoutId id="2147485496" r:id="rId99"/>
    <p:sldLayoutId id="2147485497" r:id="rId100"/>
    <p:sldLayoutId id="2147485498" r:id="rId101"/>
    <p:sldLayoutId id="2147485499" r:id="rId102"/>
    <p:sldLayoutId id="2147485500" r:id="rId103"/>
    <p:sldLayoutId id="2147485501" r:id="rId104"/>
    <p:sldLayoutId id="2147485502" r:id="rId105"/>
    <p:sldLayoutId id="2147485503" r:id="rId106"/>
    <p:sldLayoutId id="2147485504" r:id="rId107"/>
    <p:sldLayoutId id="2147485505" r:id="rId108"/>
    <p:sldLayoutId id="2147485506" r:id="rId109"/>
    <p:sldLayoutId id="2147485507" r:id="rId110"/>
    <p:sldLayoutId id="2147485508" r:id="rId111"/>
    <p:sldLayoutId id="2147485509" r:id="rId112"/>
    <p:sldLayoutId id="2147485510" r:id="rId113"/>
    <p:sldLayoutId id="2147485511" r:id="rId114"/>
    <p:sldLayoutId id="2147485512" r:id="rId115"/>
    <p:sldLayoutId id="2147485513" r:id="rId116"/>
    <p:sldLayoutId id="2147485514" r:id="rId117"/>
    <p:sldLayoutId id="2147485515" r:id="rId118"/>
    <p:sldLayoutId id="2147485516" r:id="rId119"/>
    <p:sldLayoutId id="2147485517" r:id="rId120"/>
    <p:sldLayoutId id="2147485518" r:id="rId121"/>
    <p:sldLayoutId id="2147485519" r:id="rId122"/>
    <p:sldLayoutId id="2147485520" r:id="rId123"/>
    <p:sldLayoutId id="2147485521" r:id="rId124"/>
    <p:sldLayoutId id="2147485522" r:id="rId125"/>
    <p:sldLayoutId id="2147485523" r:id="rId126"/>
    <p:sldLayoutId id="2147485524" r:id="rId12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D4569E3A-CDEC-497F-818D-17CCF5974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>
              <a:defRPr/>
            </a:pPr>
            <a:fld id="{EF7D8F34-80F3-4DFB-BC28-533075E7677B}" type="slidenum">
              <a:rPr lang="en-US" altLang="en-US" smtClean="0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1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5.xml"/><Relationship Id="rId1" Type="http://schemas.openxmlformats.org/officeDocument/2006/relationships/video" Target="file:///C:\Users\LAPTOP\Desktop\M&#7864;\B&#204;NH%20OXY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224401" y="1831976"/>
            <a:ext cx="3965575" cy="199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18"/>
          <p:cNvGrpSpPr>
            <a:grpSpLocks/>
          </p:cNvGrpSpPr>
          <p:nvPr/>
        </p:nvGrpSpPr>
        <p:grpSpPr bwMode="auto">
          <a:xfrm>
            <a:off x="1726545" y="1322842"/>
            <a:ext cx="2663825" cy="2435225"/>
            <a:chOff x="5225" y="9335"/>
            <a:chExt cx="2520" cy="1750"/>
          </a:xfrm>
        </p:grpSpPr>
        <p:sp>
          <p:nvSpPr>
            <p:cNvPr id="3083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4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cs typeface="Arial" panose="020B0604020202020204" pitchFamily="34" charset="0"/>
                </a:rPr>
                <a:t>NĂM 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6656" y="1002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" y="3524649"/>
            <a:ext cx="1673195" cy="33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2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1" descr="9afef2d7c2fcb98692375c44822eae1f_we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815089"/>
            <a:ext cx="4406900" cy="9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DE26F9-F931-4017-9FCA-90C81E586124}"/>
              </a:ext>
            </a:extLst>
          </p:cNvPr>
          <p:cNvSpPr txBox="1"/>
          <p:nvPr/>
        </p:nvSpPr>
        <p:spPr>
          <a:xfrm>
            <a:off x="62924" y="603618"/>
            <a:ext cx="10271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PHAN CHU TRINH</a:t>
            </a:r>
            <a:endParaRPr lang="en-US" sz="4000" b="1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1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0581" y="2514600"/>
            <a:ext cx="906780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 b="1">
                <a:latin typeface="Arial"/>
              </a:endParaRPr>
            </a:p>
          </p:txBody>
        </p:sp>
        <p:sp>
          <p:nvSpPr>
            <p:cNvPr id="142341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42339" name="Rectangle 2"/>
          <p:cNvSpPr>
            <a:spLocks noChangeArrowheads="1"/>
          </p:cNvSpPr>
          <p:nvPr/>
        </p:nvSpPr>
        <p:spPr bwMode="auto">
          <a:xfrm>
            <a:off x="3733800" y="1501784"/>
            <a:ext cx="2973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8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261293" y="1600200"/>
            <a:ext cx="5943600" cy="26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B.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08892" y="4343400"/>
            <a:ext cx="6901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Người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thợ lặn đeo bình ô-xy để làm gì?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143365" name="Picture 4" descr="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4768297" cy="38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1452" y="3068785"/>
            <a:ext cx="71543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/>
          </a:p>
        </p:txBody>
      </p:sp>
      <p:grpSp>
        <p:nvGrpSpPr>
          <p:cNvPr id="7" name="Group 6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8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24346" y="2476334"/>
            <a:ext cx="473825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533400" y="4901625"/>
            <a:ext cx="6461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Dụng cụ đó dùng để làm gì?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4389" name="Picture 1028" descr="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49657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789710" y="3535400"/>
            <a:ext cx="577850" cy="43641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grpSp>
        <p:nvGrpSpPr>
          <p:cNvPr id="8" name="Group 7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9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69270" y="1712655"/>
            <a:ext cx="7086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256154" y="4190998"/>
            <a:ext cx="66181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Vì sao con người không sống được trong nước mà con cá lại sống được trong nước?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5413" name="Picture 2" descr="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48" y="1676400"/>
            <a:ext cx="483557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84905" y="3761510"/>
            <a:ext cx="599252" cy="43641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endParaRPr lang="en-US" sz="3200" b="1"/>
          </a:p>
        </p:txBody>
      </p:sp>
      <p:grpSp>
        <p:nvGrpSpPr>
          <p:cNvPr id="7" name="Group 6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8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1981200"/>
            <a:ext cx="10950575" cy="4362943"/>
            <a:chOff x="838200" y="1981200"/>
            <a:chExt cx="10950575" cy="4362943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878614" y="2090158"/>
              <a:ext cx="10551386" cy="42539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b="1" dirty="0">
                  <a:latin typeface="Times New Roman" panose="02020603050405020304" pitchFamily="18" charset="0"/>
                </a:rPr>
                <a:t>.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Ô-xi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hô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b="1" dirty="0">
                  <a:latin typeface="Times New Roman" panose="02020603050405020304" pitchFamily="18" charset="0"/>
                </a:rPr>
                <a:t> tan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b="1" dirty="0">
                  <a:latin typeface="Times New Roman" panose="02020603050405020304" pitchFamily="18" charset="0"/>
                </a:rPr>
                <a:t>. Một số động vật và thực vật có khả năng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lấy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ô-xi </a:t>
              </a:r>
              <a:r>
                <a:rPr lang="en-US" sz="3200" b="1" dirty="0">
                  <a:latin typeface="Times New Roman" panose="02020603050405020304" pitchFamily="18" charset="0"/>
                </a:rPr>
                <a:t>hòa tan trong nước để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thở.</a:t>
              </a:r>
              <a:endParaRPr lang="en-US" sz="3200" b="1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6435" name="Rectangle 2"/>
          <p:cNvSpPr>
            <a:spLocks noChangeArrowheads="1"/>
          </p:cNvSpPr>
          <p:nvPr/>
        </p:nvSpPr>
        <p:spPr bwMode="auto">
          <a:xfrm>
            <a:off x="457200" y="1208875"/>
            <a:ext cx="25923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8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27448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grpSp>
        <p:nvGrpSpPr>
          <p:cNvPr id="147462" name="Group 7"/>
          <p:cNvGrpSpPr>
            <a:grpSpLocks/>
          </p:cNvGrpSpPr>
          <p:nvPr/>
        </p:nvGrpSpPr>
        <p:grpSpPr bwMode="auto">
          <a:xfrm>
            <a:off x="3352799" y="1295400"/>
            <a:ext cx="3352801" cy="865376"/>
            <a:chOff x="203200" y="2108200"/>
            <a:chExt cx="3404382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3404382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7464" name="Rectangle 1"/>
            <p:cNvSpPr>
              <a:spLocks noChangeArrowheads="1"/>
            </p:cNvSpPr>
            <p:nvPr/>
          </p:nvSpPr>
          <p:spPr bwMode="auto">
            <a:xfrm>
              <a:off x="340140" y="2591226"/>
              <a:ext cx="2803208" cy="178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VẬN DỤNG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11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90C226"/>
                </a:buClr>
                <a:buSzPct val="80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 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KHÍ CẦN CHO SỰ </a:t>
              </a: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Khoa học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9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27448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trường hợp nào người ta phải thở bằng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ô-xi?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3876675" y="3334355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200275" y="4302918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066800" y="3881437"/>
            <a:ext cx="1159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 b="1" dirty="0">
              <a:solidFill>
                <a:schemeClr val="tx1"/>
              </a:solidFill>
            </a:endParaRPr>
          </a:p>
        </p:txBody>
      </p:sp>
      <p:grpSp>
        <p:nvGrpSpPr>
          <p:cNvPr id="147462" name="Group 7"/>
          <p:cNvGrpSpPr>
            <a:grpSpLocks/>
          </p:cNvGrpSpPr>
          <p:nvPr/>
        </p:nvGrpSpPr>
        <p:grpSpPr bwMode="auto">
          <a:xfrm>
            <a:off x="3352799" y="1295400"/>
            <a:ext cx="3352801" cy="865376"/>
            <a:chOff x="203200" y="2108200"/>
            <a:chExt cx="3404382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3404382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64" name="Rectangle 1"/>
            <p:cNvSpPr>
              <a:spLocks noChangeArrowheads="1"/>
            </p:cNvSpPr>
            <p:nvPr/>
          </p:nvSpPr>
          <p:spPr bwMode="auto">
            <a:xfrm>
              <a:off x="340140" y="2591226"/>
              <a:ext cx="2803208" cy="178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 DỤNG</a:t>
              </a:r>
              <a:endParaRPr lang="en-US" alt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624100"/>
            <a:ext cx="7924800" cy="587918"/>
            <a:chOff x="1905000" y="527115"/>
            <a:chExt cx="7924800" cy="587918"/>
          </a:xfrm>
        </p:grpSpPr>
        <p:sp>
          <p:nvSpPr>
            <p:cNvPr id="11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200275" y="3722284"/>
            <a:ext cx="1676400" cy="58063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226092" y="4302918"/>
            <a:ext cx="1650583" cy="68880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6" grpId="0" animBg="1"/>
      <p:bldP spid="1146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5257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52705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ÌNH OXY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flower-art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038350" y="685800"/>
            <a:ext cx="794385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eaLnBrk="1" hangingPunct="1">
              <a:defRPr/>
            </a:pPr>
            <a:r>
              <a:rPr lang="en-US" sz="3600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80000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Tiết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học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kết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thúc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! </a:t>
            </a:r>
            <a:endParaRPr lang="en-US" sz="3600" kern="10" spc="-36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794385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eaLnBrk="1" hangingPunct="1">
              <a:defRPr/>
            </a:pPr>
            <a:r>
              <a:rPr lang="en-US" sz="3600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80000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Chúc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các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con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chăm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ngoan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học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 </a:t>
            </a:r>
            <a:r>
              <a:rPr lang="en-US" sz="3600" b="1" kern="10" spc="-36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giỏi</a:t>
            </a:r>
            <a:r>
              <a:rPr lang="en-US" sz="3600" b="1" kern="10" spc="-36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charset="0"/>
                <a:cs typeface="Arial" pitchFamily="34" charset="0"/>
              </a:rPr>
              <a:t>!</a:t>
            </a:r>
            <a:endParaRPr lang="en-US" sz="3600" kern="10" spc="-360" dirty="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80000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359526"/>
            <a:ext cx="3695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1752600" y="3733800"/>
            <a:ext cx="9144000" cy="3124200"/>
            <a:chOff x="0" y="1392"/>
            <a:chExt cx="5760" cy="2928"/>
          </a:xfrm>
        </p:grpSpPr>
        <p:pic>
          <p:nvPicPr>
            <p:cNvPr id="3078" name="Picture 4" descr="8184-003-02-102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1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3276600" y="1583584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00847"/>
              </p:ext>
            </p:extLst>
          </p:nvPr>
        </p:nvGraphicFramePr>
        <p:xfrm>
          <a:off x="65796" y="2147455"/>
          <a:ext cx="180799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4" name="Clip" r:id="rId5" imgW="1060704" imgH="1335024" progId="">
                  <p:embed/>
                </p:oleObj>
              </mc:Choice>
              <mc:Fallback>
                <p:oleObj name="Clip" r:id="rId5" imgW="1060704" imgH="133502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6" y="2147455"/>
                        <a:ext cx="1807992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104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1295400"/>
            <a:ext cx="6781800" cy="2774950"/>
            <a:chOff x="1200150" y="133350"/>
            <a:chExt cx="7715250" cy="2080846"/>
          </a:xfrm>
        </p:grpSpPr>
        <p:grpSp>
          <p:nvGrpSpPr>
            <p:cNvPr id="134156" name="AutoShape 7"/>
            <p:cNvGrpSpPr>
              <a:grpSpLocks/>
            </p:cNvGrpSpPr>
            <p:nvPr/>
          </p:nvGrpSpPr>
          <p:grpSpPr bwMode="auto">
            <a:xfrm>
              <a:off x="1200150" y="171450"/>
              <a:ext cx="7372350" cy="2042746"/>
              <a:chOff x="968" y="1609"/>
              <a:chExt cx="4458" cy="697"/>
            </a:xfrm>
          </p:grpSpPr>
          <p:pic>
            <p:nvPicPr>
              <p:cNvPr id="134158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4157" name="Rectangle 7"/>
            <p:cNvSpPr>
              <a:spLocks noChangeArrowheads="1"/>
            </p:cNvSpPr>
            <p:nvPr/>
          </p:nvSpPr>
          <p:spPr bwMode="auto">
            <a:xfrm>
              <a:off x="1294869" y="133350"/>
              <a:ext cx="7620531" cy="191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đáp án đúng: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Khí nào cần cho sự cháy? 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Khí ô-xi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Khí Ni-tơ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Không có khí nào cả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98070" y="4108283"/>
            <a:ext cx="9272607" cy="2223247"/>
            <a:chOff x="451310" y="2628161"/>
            <a:chExt cx="7882886" cy="2510116"/>
          </a:xfrm>
        </p:grpSpPr>
        <p:grpSp>
          <p:nvGrpSpPr>
            <p:cNvPr id="134152" name="AutoShape 7"/>
            <p:cNvGrpSpPr>
              <a:grpSpLocks/>
            </p:cNvGrpSpPr>
            <p:nvPr/>
          </p:nvGrpSpPr>
          <p:grpSpPr bwMode="auto">
            <a:xfrm>
              <a:off x="457200" y="2628161"/>
              <a:ext cx="7829550" cy="2510116"/>
              <a:chOff x="968" y="1564"/>
              <a:chExt cx="4458" cy="656"/>
            </a:xfrm>
          </p:grpSpPr>
          <p:pic>
            <p:nvPicPr>
              <p:cNvPr id="134154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0" name="Text Box 8"/>
              <p:cNvSpPr txBox="1">
                <a:spLocks noChangeArrowheads="1"/>
              </p:cNvSpPr>
              <p:nvPr/>
            </p:nvSpPr>
            <p:spPr bwMode="auto">
              <a:xfrm>
                <a:off x="1011" y="1564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4153" name="Rectangle 6"/>
            <p:cNvSpPr>
              <a:spLocks noChangeArrowheads="1"/>
            </p:cNvSpPr>
            <p:nvPr/>
          </p:nvSpPr>
          <p:spPr bwMode="auto">
            <a:xfrm>
              <a:off x="451310" y="2872431"/>
              <a:ext cx="7882886" cy="171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Chọn cách phù hợp để duy trì sự cháy của bếp củi?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A. Cho thật nhiều củi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B. Khơi bếp củi cho thoáng</a:t>
              </a:r>
            </a:p>
            <a:p>
              <a:pPr eaLnBrk="1" hangingPunct="1">
                <a:spcBef>
                  <a:spcPts val="0"/>
                </a:spcBef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C. Lấy quạt quạt vào bếp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456710" y="2320635"/>
            <a:ext cx="577850" cy="55418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7" name="Oval 16"/>
          <p:cNvSpPr/>
          <p:nvPr/>
        </p:nvSpPr>
        <p:spPr>
          <a:xfrm>
            <a:off x="3110490" y="5175522"/>
            <a:ext cx="637165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03200" y="2108200"/>
            <a:ext cx="1828800" cy="2641600"/>
          </a:xfrm>
          <a:prstGeom prst="flowChartConnector">
            <a:avLst/>
          </a:prstGeom>
          <a:gradFill>
            <a:gsLst>
              <a:gs pos="85850">
                <a:schemeClr val="accent6">
                  <a:lumMod val="20000"/>
                  <a:lumOff val="80000"/>
                </a:schemeClr>
              </a:gs>
              <a:gs pos="0">
                <a:srgbClr val="00B0F0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endParaRPr lang="en-US" altLang="en-US" sz="3467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1" name="Rectangle 1"/>
          <p:cNvSpPr>
            <a:spLocks noChangeArrowheads="1"/>
          </p:cNvSpPr>
          <p:nvPr/>
        </p:nvSpPr>
        <p:spPr bwMode="auto">
          <a:xfrm>
            <a:off x="304800" y="2717800"/>
            <a:ext cx="172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561109" y="2438400"/>
            <a:ext cx="937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CẦN CHO SỰ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762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13706" y="2852732"/>
            <a:ext cx="3612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028" y="3581400"/>
            <a:ext cx="62981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Để tay trước mũi,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thở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hít vào,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6197" name="Group 6"/>
          <p:cNvGrpSpPr>
            <a:grpSpLocks/>
          </p:cNvGrpSpPr>
          <p:nvPr/>
        </p:nvGrpSpPr>
        <p:grpSpPr bwMode="auto">
          <a:xfrm>
            <a:off x="282737" y="1131197"/>
            <a:ext cx="1676400" cy="1574800"/>
            <a:chOff x="203200" y="2108200"/>
            <a:chExt cx="1828800" cy="264160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199" name="Rectangle 1"/>
            <p:cNvSpPr>
              <a:spLocks noChangeArrowheads="1"/>
            </p:cNvSpPr>
            <p:nvPr/>
          </p:nvSpPr>
          <p:spPr bwMode="auto">
            <a:xfrm>
              <a:off x="346075" y="2819400"/>
              <a:ext cx="15081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PHÁ </a:t>
              </a:r>
              <a:endParaRPr lang="en-US" altLang="en-US" sz="3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9851" y="11979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 bwMode="auto">
          <a:xfrm>
            <a:off x="2198984" y="1919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CẦN CHO SỰ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647555"/>
            <a:ext cx="6324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bịt</a:t>
            </a:r>
            <a:r>
              <a:rPr lang="en-US" alt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mũi và ngậm miệng lại, em cảm thấy thế nào?</a:t>
            </a:r>
          </a:p>
        </p:txBody>
      </p:sp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381000" y="1066800"/>
            <a:ext cx="1676400" cy="1584036"/>
            <a:chOff x="203200" y="2108200"/>
            <a:chExt cx="1828800" cy="264160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223" name="Rectangle 1"/>
            <p:cNvSpPr>
              <a:spLocks noChangeArrowheads="1"/>
            </p:cNvSpPr>
            <p:nvPr/>
          </p:nvSpPr>
          <p:spPr bwMode="auto">
            <a:xfrm>
              <a:off x="346075" y="2819400"/>
              <a:ext cx="15081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PHÁ 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3"/>
          <p:cNvSpPr txBox="1">
            <a:spLocks noChangeArrowheads="1"/>
          </p:cNvSpPr>
          <p:nvPr/>
        </p:nvSpPr>
        <p:spPr bwMode="auto">
          <a:xfrm>
            <a:off x="631031" y="2751640"/>
            <a:ext cx="36361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276053"/>
            <a:ext cx="8153400" cy="588643"/>
            <a:chOff x="838200" y="276053"/>
            <a:chExt cx="8153400" cy="588643"/>
          </a:xfrm>
        </p:grpSpPr>
        <p:sp>
          <p:nvSpPr>
            <p:cNvPr id="9" name="Title 1"/>
            <p:cNvSpPr txBox="1">
              <a:spLocks noChangeArrowheads="1"/>
            </p:cNvSpPr>
            <p:nvPr/>
          </p:nvSpPr>
          <p:spPr bwMode="auto">
            <a:xfrm>
              <a:off x="2590800" y="331296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276053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2971800"/>
            <a:ext cx="11049000" cy="2816485"/>
            <a:chOff x="381000" y="2743200"/>
            <a:chExt cx="11049000" cy="3233738"/>
          </a:xfrm>
        </p:grpSpPr>
        <p:pic>
          <p:nvPicPr>
            <p:cNvPr id="139269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0" name="Text Box 39"/>
            <p:cNvSpPr txBox="1">
              <a:spLocks noChangeArrowheads="1"/>
            </p:cNvSpPr>
            <p:nvPr/>
          </p:nvSpPr>
          <p:spPr bwMode="auto">
            <a:xfrm>
              <a:off x="1143000" y="3705577"/>
              <a:ext cx="9753600" cy="180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ô-xi, 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nếu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thiếu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ô-xi 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từ 3-4 phút con người sẽ chết.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" y="1330035"/>
            <a:ext cx="11506200" cy="15240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Qua hai thí nghiệm trên, em thấy không khí có vai trò gì đối với con người?</a:t>
            </a:r>
          </a:p>
        </p:txBody>
      </p:sp>
      <p:sp>
        <p:nvSpPr>
          <p:cNvPr id="139268" name="TextBox 3"/>
          <p:cNvSpPr txBox="1">
            <a:spLocks noChangeArrowheads="1"/>
          </p:cNvSpPr>
          <p:nvPr/>
        </p:nvSpPr>
        <p:spPr bwMode="auto">
          <a:xfrm>
            <a:off x="2895600" y="-2286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45924"/>
            <a:ext cx="7924800" cy="587918"/>
            <a:chOff x="1905000" y="527115"/>
            <a:chExt cx="7924800" cy="587918"/>
          </a:xfrm>
        </p:grpSpPr>
        <p:sp>
          <p:nvSpPr>
            <p:cNvPr id="8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524000"/>
            <a:ext cx="6096000" cy="1018814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Vì sao con vật trong hình B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chết?  </a:t>
            </a:r>
            <a:endParaRPr lang="en-US" altLang="en-US" sz="3000" b="1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905000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228601" y="2753086"/>
            <a:ext cx="6095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trong không khí để thở, sau 1 thời gian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hết đi, vì lọ có nắp đậy, không khí không được cung cấp, nên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ô-xi,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chết.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568680"/>
            <a:ext cx="7924800" cy="587918"/>
            <a:chOff x="1905000" y="527115"/>
            <a:chExt cx="7924800" cy="587918"/>
          </a:xfrm>
        </p:grpSpPr>
        <p:sp>
          <p:nvSpPr>
            <p:cNvPr id="7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465381"/>
            <a:ext cx="5791200" cy="1154808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chết?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80110" y="2461632"/>
            <a:ext cx="5896841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trong không khí để hô hấp, sau 1 thời gian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hết đi, vì lọ có nắp đậy, không khí không được cung cấp, nên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ô-xi,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chết.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800" y="96986"/>
            <a:ext cx="7924800" cy="1115032"/>
            <a:chOff x="1905000" y="1"/>
            <a:chExt cx="7924800" cy="1115032"/>
          </a:xfrm>
        </p:grpSpPr>
        <p:sp>
          <p:nvSpPr>
            <p:cNvPr id="9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CẦN CHO SỰ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1192" y="1"/>
              <a:ext cx="670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sáu ngày 07 tháng 01 năm 2022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2091</TotalTime>
  <Words>791</Words>
  <Application>Microsoft Office PowerPoint</Application>
  <PresentationFormat>Widescreen</PresentationFormat>
  <Paragraphs>98</Paragraphs>
  <Slides>19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Microsoft YaHei</vt:lpstr>
      <vt:lpstr>Arial</vt:lpstr>
      <vt:lpstr>Calibri</vt:lpstr>
      <vt:lpstr>Times New Roman</vt:lpstr>
      <vt:lpstr>Trebuchet MS</vt:lpstr>
      <vt:lpstr>Wingdings 2</vt:lpstr>
      <vt:lpstr>Wingdings 3</vt:lpstr>
      <vt:lpstr>Facet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vẽ và giải thích:  Vì sao con vật trong hình B bị chết?  </vt:lpstr>
      <vt:lpstr>Quan sát hình vẽ và giải thích: Vì sao cây ở hình B bị chết?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Nêu ví dụ chứng tỏ không khí cần cho sự sống của con người, động vật và thực vật.</vt:lpstr>
      <vt:lpstr>Câu 2: Trong trường hợp nào người ta phải thở bằng bình ô-xi?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216</cp:revision>
  <cp:lastPrinted>1601-01-01T00:00:00Z</cp:lastPrinted>
  <dcterms:created xsi:type="dcterms:W3CDTF">2009-02-20T13:46:22Z</dcterms:created>
  <dcterms:modified xsi:type="dcterms:W3CDTF">2022-01-15T14:39:12Z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